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ink/ink1.xml" ContentType="application/inkml+xml"/>
  <Override PartName="/ppt/ink/ink2.xml" ContentType="application/inkml+xml"/>
  <Override PartName="/ppt/ink/ink3.xml" ContentType="application/inkml+xml"/>
  <Override PartName="/ppt/ink/ink4.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3724" r:id="rId2"/>
    <p:sldMasterId id="2147483736" r:id="rId3"/>
  </p:sldMasterIdLst>
  <p:notesMasterIdLst>
    <p:notesMasterId r:id="rId38"/>
  </p:notesMasterIdLst>
  <p:handoutMasterIdLst>
    <p:handoutMasterId r:id="rId39"/>
  </p:handoutMasterIdLst>
  <p:sldIdLst>
    <p:sldId id="257" r:id="rId4"/>
    <p:sldId id="892" r:id="rId5"/>
    <p:sldId id="907" r:id="rId6"/>
    <p:sldId id="908" r:id="rId7"/>
    <p:sldId id="906" r:id="rId8"/>
    <p:sldId id="851" r:id="rId9"/>
    <p:sldId id="872" r:id="rId10"/>
    <p:sldId id="873" r:id="rId11"/>
    <p:sldId id="900" r:id="rId12"/>
    <p:sldId id="893" r:id="rId13"/>
    <p:sldId id="933" r:id="rId14"/>
    <p:sldId id="913" r:id="rId15"/>
    <p:sldId id="897" r:id="rId16"/>
    <p:sldId id="901" r:id="rId17"/>
    <p:sldId id="902" r:id="rId18"/>
    <p:sldId id="903" r:id="rId19"/>
    <p:sldId id="904" r:id="rId20"/>
    <p:sldId id="905" r:id="rId21"/>
    <p:sldId id="911" r:id="rId22"/>
    <p:sldId id="912" r:id="rId23"/>
    <p:sldId id="910" r:id="rId24"/>
    <p:sldId id="896" r:id="rId25"/>
    <p:sldId id="932" r:id="rId26"/>
    <p:sldId id="921" r:id="rId27"/>
    <p:sldId id="922" r:id="rId28"/>
    <p:sldId id="923" r:id="rId29"/>
    <p:sldId id="924" r:id="rId30"/>
    <p:sldId id="925" r:id="rId31"/>
    <p:sldId id="926" r:id="rId32"/>
    <p:sldId id="927" r:id="rId33"/>
    <p:sldId id="928" r:id="rId34"/>
    <p:sldId id="929" r:id="rId35"/>
    <p:sldId id="930" r:id="rId36"/>
    <p:sldId id="931" r:id="rId37"/>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114" d="100"/>
          <a:sy n="114" d="100"/>
        </p:scale>
        <p:origin x="4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CF5B9-3BDA-4613-82F3-5361A8FC8E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640D823-1F8D-4DC2-BA0E-324FF7526C01}">
      <dgm:prSet/>
      <dgm:spPr/>
      <dgm:t>
        <a:bodyPr/>
        <a:lstStyle/>
        <a:p>
          <a:r>
            <a:rPr lang="en-US" b="1"/>
            <a:t>Τίτλος διαδικασίας</a:t>
          </a:r>
          <a:endParaRPr lang="en-US"/>
        </a:p>
      </dgm:t>
    </dgm:pt>
    <dgm:pt modelId="{F4D63CDA-5F28-4FD3-AB2C-F1AA23148AEE}" type="parTrans" cxnId="{40BC6BD7-5234-49D7-8C20-294D74E36595}">
      <dgm:prSet/>
      <dgm:spPr/>
      <dgm:t>
        <a:bodyPr/>
        <a:lstStyle/>
        <a:p>
          <a:endParaRPr lang="en-US"/>
        </a:p>
      </dgm:t>
    </dgm:pt>
    <dgm:pt modelId="{AA22BFE5-1BC1-4EFC-8862-A7BF75AE3B6B}" type="sibTrans" cxnId="{40BC6BD7-5234-49D7-8C20-294D74E36595}">
      <dgm:prSet/>
      <dgm:spPr/>
      <dgm:t>
        <a:bodyPr/>
        <a:lstStyle/>
        <a:p>
          <a:endParaRPr lang="en-US"/>
        </a:p>
      </dgm:t>
    </dgm:pt>
    <dgm:pt modelId="{CBFB2128-B7B1-47E3-A34D-4F37F87DEE2F}">
      <dgm:prSet/>
      <dgm:spPr/>
      <dgm:t>
        <a:bodyPr/>
        <a:lstStyle/>
        <a:p>
          <a:r>
            <a:rPr lang="en-US" b="1"/>
            <a:t>Περιγραφή της διαδικασίας</a:t>
          </a:r>
          <a:endParaRPr lang="en-US"/>
        </a:p>
      </dgm:t>
    </dgm:pt>
    <dgm:pt modelId="{96BD852A-1A8B-42DA-BFB0-ED04FA3DF67B}" type="parTrans" cxnId="{D96156C6-7FBA-481D-82CB-36A030A71DA9}">
      <dgm:prSet/>
      <dgm:spPr/>
      <dgm:t>
        <a:bodyPr/>
        <a:lstStyle/>
        <a:p>
          <a:endParaRPr lang="en-US"/>
        </a:p>
      </dgm:t>
    </dgm:pt>
    <dgm:pt modelId="{2606A6BE-6406-4423-BF23-FC84C5BF7FBF}" type="sibTrans" cxnId="{D96156C6-7FBA-481D-82CB-36A030A71DA9}">
      <dgm:prSet/>
      <dgm:spPr/>
      <dgm:t>
        <a:bodyPr/>
        <a:lstStyle/>
        <a:p>
          <a:endParaRPr lang="en-US"/>
        </a:p>
      </dgm:t>
    </dgm:pt>
    <dgm:pt modelId="{BE5E93DD-08A9-4818-BE3D-05E875FB0E09}">
      <dgm:prSet/>
      <dgm:spPr/>
      <dgm:t>
        <a:bodyPr/>
        <a:lstStyle/>
        <a:p>
          <a:r>
            <a:rPr lang="en-US" b="1" dirty="0" err="1"/>
            <a:t>Σχετικ</a:t>
          </a:r>
          <a:r>
            <a:rPr lang="el-GR" b="1" dirty="0"/>
            <a:t>ό</a:t>
          </a:r>
          <a:r>
            <a:rPr lang="en-US" b="1" dirty="0"/>
            <a:t> </a:t>
          </a:r>
          <a:r>
            <a:rPr lang="el-GR" b="1" dirty="0" err="1"/>
            <a:t>θεσμ</a:t>
          </a:r>
          <a:r>
            <a:rPr lang="en-US" b="1" dirty="0" err="1"/>
            <a:t>ικό</a:t>
          </a:r>
          <a:r>
            <a:rPr lang="en-US" b="1" dirty="0"/>
            <a:t> πλαίσιο</a:t>
          </a:r>
          <a:endParaRPr lang="en-US" dirty="0"/>
        </a:p>
      </dgm:t>
    </dgm:pt>
    <dgm:pt modelId="{00981F51-3C1B-4208-A61F-97CAB5D02952}" type="parTrans" cxnId="{CE1B3741-EBCA-4A04-9960-69103DD32BA9}">
      <dgm:prSet/>
      <dgm:spPr/>
      <dgm:t>
        <a:bodyPr/>
        <a:lstStyle/>
        <a:p>
          <a:endParaRPr lang="en-US"/>
        </a:p>
      </dgm:t>
    </dgm:pt>
    <dgm:pt modelId="{B429656C-661A-44D3-8974-38266E75E4DF}" type="sibTrans" cxnId="{CE1B3741-EBCA-4A04-9960-69103DD32BA9}">
      <dgm:prSet/>
      <dgm:spPr/>
      <dgm:t>
        <a:bodyPr/>
        <a:lstStyle/>
        <a:p>
          <a:endParaRPr lang="en-US"/>
        </a:p>
      </dgm:t>
    </dgm:pt>
    <dgm:pt modelId="{0718C49B-7A3C-4F3E-9342-1A7C59714976}">
      <dgm:prSet/>
      <dgm:spPr/>
      <dgm:t>
        <a:bodyPr/>
        <a:lstStyle/>
        <a:p>
          <a:r>
            <a:rPr lang="en-US" b="1" dirty="0"/>
            <a:t>Απαρα</a:t>
          </a:r>
          <a:r>
            <a:rPr lang="en-US" b="1" dirty="0" err="1"/>
            <a:t>ίτητ</a:t>
          </a:r>
          <a:r>
            <a:rPr lang="en-US" b="1" dirty="0"/>
            <a:t>α δικαιολογητικά</a:t>
          </a:r>
          <a:endParaRPr lang="en-US" dirty="0"/>
        </a:p>
      </dgm:t>
    </dgm:pt>
    <dgm:pt modelId="{16BCCC22-C21B-4109-8D1C-60EB54649DF7}" type="parTrans" cxnId="{9FB18517-D39E-4A54-8C07-00168D01E876}">
      <dgm:prSet/>
      <dgm:spPr/>
      <dgm:t>
        <a:bodyPr/>
        <a:lstStyle/>
        <a:p>
          <a:endParaRPr lang="en-US"/>
        </a:p>
      </dgm:t>
    </dgm:pt>
    <dgm:pt modelId="{95C656CC-A8FB-43E1-BF58-9BA4BB58C036}" type="sibTrans" cxnId="{9FB18517-D39E-4A54-8C07-00168D01E876}">
      <dgm:prSet/>
      <dgm:spPr/>
      <dgm:t>
        <a:bodyPr/>
        <a:lstStyle/>
        <a:p>
          <a:endParaRPr lang="en-US"/>
        </a:p>
      </dgm:t>
    </dgm:pt>
    <dgm:pt modelId="{E4802176-2535-4A3C-8A7F-A75561F4EFAD}">
      <dgm:prSet/>
      <dgm:spPr/>
      <dgm:t>
        <a:bodyPr/>
        <a:lstStyle/>
        <a:p>
          <a:r>
            <a:rPr lang="en-US" b="1" dirty="0" err="1"/>
            <a:t>Πιθ</a:t>
          </a:r>
          <a:r>
            <a:rPr lang="en-US" b="1" dirty="0"/>
            <a:t>ανό κόστος</a:t>
          </a:r>
          <a:endParaRPr lang="en-US" dirty="0"/>
        </a:p>
      </dgm:t>
    </dgm:pt>
    <dgm:pt modelId="{ED16CF5D-BAC0-42FD-BD91-7BBD127D67BF}" type="parTrans" cxnId="{2756AA5B-24AF-4087-ABE0-FA99C1C9930D}">
      <dgm:prSet/>
      <dgm:spPr/>
      <dgm:t>
        <a:bodyPr/>
        <a:lstStyle/>
        <a:p>
          <a:endParaRPr lang="en-US"/>
        </a:p>
      </dgm:t>
    </dgm:pt>
    <dgm:pt modelId="{5830C79A-FF56-4CD5-AF52-075581B7C5D3}" type="sibTrans" cxnId="{2756AA5B-24AF-4087-ABE0-FA99C1C9930D}">
      <dgm:prSet/>
      <dgm:spPr/>
      <dgm:t>
        <a:bodyPr/>
        <a:lstStyle/>
        <a:p>
          <a:endParaRPr lang="en-US"/>
        </a:p>
      </dgm:t>
    </dgm:pt>
    <dgm:pt modelId="{84E0A4BC-E8AA-4D65-9805-C566873547B2}">
      <dgm:prSet/>
      <dgm:spPr/>
      <dgm:t>
        <a:bodyPr/>
        <a:lstStyle/>
        <a:p>
          <a:r>
            <a:rPr lang="en-US" b="1" dirty="0" err="1"/>
            <a:t>Διοικητική</a:t>
          </a:r>
          <a:r>
            <a:rPr lang="en-US" b="1" dirty="0"/>
            <a:t> </a:t>
          </a:r>
          <a:r>
            <a:rPr lang="en-US" b="1" dirty="0" err="1"/>
            <a:t>μονάδ</a:t>
          </a:r>
          <a:r>
            <a:rPr lang="en-US" b="1" dirty="0"/>
            <a:t>α που είναι ο επιτελικός υπεύθυνος της διαδικασίας – </a:t>
          </a:r>
          <a:r>
            <a:rPr lang="el-GR" b="1" dirty="0"/>
            <a:t>«</a:t>
          </a:r>
          <a:r>
            <a:rPr lang="en-US" b="1" dirty="0" err="1"/>
            <a:t>ιδιοκτήτης</a:t>
          </a:r>
          <a:r>
            <a:rPr lang="el-GR" b="1" dirty="0"/>
            <a:t>»</a:t>
          </a:r>
          <a:endParaRPr lang="en-US" dirty="0"/>
        </a:p>
      </dgm:t>
    </dgm:pt>
    <dgm:pt modelId="{A62CF5EE-76E9-42D1-B25C-A144945E93A2}" type="parTrans" cxnId="{BD73890A-A720-45D2-B70F-0568766A6585}">
      <dgm:prSet/>
      <dgm:spPr/>
      <dgm:t>
        <a:bodyPr/>
        <a:lstStyle/>
        <a:p>
          <a:endParaRPr lang="en-US"/>
        </a:p>
      </dgm:t>
    </dgm:pt>
    <dgm:pt modelId="{CFB6F91D-CDF4-4A42-8ABB-321CEB52E81D}" type="sibTrans" cxnId="{BD73890A-A720-45D2-B70F-0568766A6585}">
      <dgm:prSet/>
      <dgm:spPr/>
      <dgm:t>
        <a:bodyPr/>
        <a:lstStyle/>
        <a:p>
          <a:endParaRPr lang="en-US"/>
        </a:p>
      </dgm:t>
    </dgm:pt>
    <dgm:pt modelId="{5C115C97-89AD-48F5-9197-04183562CCF5}">
      <dgm:prSet/>
      <dgm:spPr/>
      <dgm:t>
        <a:bodyPr/>
        <a:lstStyle/>
        <a:p>
          <a:r>
            <a:rPr lang="en-US" b="1" dirty="0" err="1"/>
            <a:t>Διοικητικές</a:t>
          </a:r>
          <a:r>
            <a:rPr lang="en-US" b="1" dirty="0"/>
            <a:t> </a:t>
          </a:r>
          <a:r>
            <a:rPr lang="en-US" b="1" dirty="0" err="1"/>
            <a:t>μονάδες</a:t>
          </a:r>
          <a:r>
            <a:rPr lang="en-US" b="1" dirty="0"/>
            <a:t> π</a:t>
          </a:r>
          <a:r>
            <a:rPr lang="en-US" b="1" dirty="0" err="1"/>
            <a:t>ου</a:t>
          </a:r>
          <a:r>
            <a:rPr lang="el-GR" b="1" dirty="0"/>
            <a:t> διεκπεραιώνουν/εκτελούν</a:t>
          </a:r>
        </a:p>
        <a:p>
          <a:r>
            <a:rPr lang="el-GR" b="1" dirty="0"/>
            <a:t>τη διαδικασία</a:t>
          </a:r>
          <a:endParaRPr lang="en-US" dirty="0"/>
        </a:p>
      </dgm:t>
    </dgm:pt>
    <dgm:pt modelId="{6E339844-0475-4658-B1CA-9CC4DD91B75C}" type="parTrans" cxnId="{94855AD0-9BB8-4E99-9439-A138AB04C6C0}">
      <dgm:prSet/>
      <dgm:spPr/>
      <dgm:t>
        <a:bodyPr/>
        <a:lstStyle/>
        <a:p>
          <a:endParaRPr lang="en-US"/>
        </a:p>
      </dgm:t>
    </dgm:pt>
    <dgm:pt modelId="{D7761F72-17EB-4F95-AACD-576DB55B2A51}" type="sibTrans" cxnId="{94855AD0-9BB8-4E99-9439-A138AB04C6C0}">
      <dgm:prSet/>
      <dgm:spPr/>
      <dgm:t>
        <a:bodyPr/>
        <a:lstStyle/>
        <a:p>
          <a:endParaRPr lang="en-US"/>
        </a:p>
      </dgm:t>
    </dgm:pt>
    <dgm:pt modelId="{440B59BB-D2B7-48BE-B992-F49950348575}">
      <dgm:prSet/>
      <dgm:spPr/>
      <dgm:t>
        <a:bodyPr/>
        <a:lstStyle/>
        <a:p>
          <a:r>
            <a:rPr lang="el-GR" b="1" dirty="0"/>
            <a:t>Τρόποι διεκπεραίωσης της</a:t>
          </a:r>
          <a:r>
            <a:rPr lang="en-US" b="1" dirty="0"/>
            <a:t> </a:t>
          </a:r>
          <a:r>
            <a:rPr lang="en-US" b="1" dirty="0" err="1"/>
            <a:t>δι</a:t>
          </a:r>
          <a:r>
            <a:rPr lang="en-US" b="1" dirty="0"/>
            <a:t>αδικασία</a:t>
          </a:r>
          <a:r>
            <a:rPr lang="el-GR" b="1" dirty="0"/>
            <a:t>ς</a:t>
          </a:r>
          <a:endParaRPr lang="en-US" dirty="0"/>
        </a:p>
      </dgm:t>
    </dgm:pt>
    <dgm:pt modelId="{5E870EFC-D7E3-4E8D-AF58-A8E4E3697594}" type="parTrans" cxnId="{B1A93548-2F1C-472F-8CC0-B4ABF02F13E8}">
      <dgm:prSet/>
      <dgm:spPr/>
      <dgm:t>
        <a:bodyPr/>
        <a:lstStyle/>
        <a:p>
          <a:endParaRPr lang="en-US"/>
        </a:p>
      </dgm:t>
    </dgm:pt>
    <dgm:pt modelId="{0377F716-FE04-4777-8C75-B2C19A750967}" type="sibTrans" cxnId="{B1A93548-2F1C-472F-8CC0-B4ABF02F13E8}">
      <dgm:prSet/>
      <dgm:spPr/>
      <dgm:t>
        <a:bodyPr/>
        <a:lstStyle/>
        <a:p>
          <a:endParaRPr lang="en-US"/>
        </a:p>
      </dgm:t>
    </dgm:pt>
    <dgm:pt modelId="{93621675-548F-41EE-84D3-73D5DBE69E3C}">
      <dgm:prSet/>
      <dgm:spPr/>
      <dgm:t>
        <a:bodyPr/>
        <a:lstStyle/>
        <a:p>
          <a:r>
            <a:rPr lang="en-US" b="1" dirty="0" err="1"/>
            <a:t>Εκτιμώμενος</a:t>
          </a:r>
          <a:r>
            <a:rPr lang="en-US" b="1" dirty="0"/>
            <a:t> </a:t>
          </a:r>
          <a:r>
            <a:rPr lang="en-US" b="1" dirty="0" err="1"/>
            <a:t>χρόνος</a:t>
          </a:r>
          <a:r>
            <a:rPr lang="el-GR" b="1" dirty="0"/>
            <a:t> διεκπεραίωσης</a:t>
          </a:r>
          <a:endParaRPr lang="en-US" dirty="0"/>
        </a:p>
      </dgm:t>
    </dgm:pt>
    <dgm:pt modelId="{92DD65E5-9B7A-43C0-BCF2-4A99974223F3}" type="parTrans" cxnId="{D6C388B8-C7EB-492A-A874-773C7D922986}">
      <dgm:prSet/>
      <dgm:spPr/>
      <dgm:t>
        <a:bodyPr/>
        <a:lstStyle/>
        <a:p>
          <a:endParaRPr lang="en-US"/>
        </a:p>
      </dgm:t>
    </dgm:pt>
    <dgm:pt modelId="{83B34C4B-998B-4C5D-8238-C3BA7D6C648B}" type="sibTrans" cxnId="{D6C388B8-C7EB-492A-A874-773C7D922986}">
      <dgm:prSet/>
      <dgm:spPr/>
      <dgm:t>
        <a:bodyPr/>
        <a:lstStyle/>
        <a:p>
          <a:endParaRPr lang="en-US"/>
        </a:p>
      </dgm:t>
    </dgm:pt>
    <dgm:pt modelId="{2F9ACAB2-01AF-49DC-8900-8CC6D0AFFB09}">
      <dgm:prSet/>
      <dgm:spPr/>
      <dgm:t>
        <a:bodyPr/>
        <a:lstStyle/>
        <a:p>
          <a:r>
            <a:rPr lang="en-US" b="1"/>
            <a:t>Τυχόν συναρμόδιες διοικητικές μονάδες</a:t>
          </a:r>
          <a:endParaRPr lang="en-US"/>
        </a:p>
      </dgm:t>
    </dgm:pt>
    <dgm:pt modelId="{CD2163DC-4CB4-4DE8-85BD-C3F338AC6B5F}" type="parTrans" cxnId="{11D0885F-1707-4160-AF15-E042AF717325}">
      <dgm:prSet/>
      <dgm:spPr/>
      <dgm:t>
        <a:bodyPr/>
        <a:lstStyle/>
        <a:p>
          <a:endParaRPr lang="en-US"/>
        </a:p>
      </dgm:t>
    </dgm:pt>
    <dgm:pt modelId="{63529696-060C-40DD-87E3-7B15DACA6ACE}" type="sibTrans" cxnId="{11D0885F-1707-4160-AF15-E042AF717325}">
      <dgm:prSet/>
      <dgm:spPr/>
      <dgm:t>
        <a:bodyPr/>
        <a:lstStyle/>
        <a:p>
          <a:endParaRPr lang="en-US"/>
        </a:p>
      </dgm:t>
    </dgm:pt>
    <dgm:pt modelId="{531F03A9-C166-4D6F-991F-31EB468A71CA}">
      <dgm:prSet/>
      <dgm:spPr/>
      <dgm:t>
        <a:bodyPr/>
        <a:lstStyle/>
        <a:p>
          <a:r>
            <a:rPr lang="el-GR" b="1" dirty="0"/>
            <a:t>Υπαγωγή των διαδικασιών σε</a:t>
          </a:r>
          <a:r>
            <a:rPr lang="en-US" b="1" dirty="0"/>
            <a:t> κα</a:t>
          </a:r>
          <a:r>
            <a:rPr lang="en-US" b="1" dirty="0" err="1"/>
            <a:t>τηγοριο</a:t>
          </a:r>
          <a:r>
            <a:rPr lang="en-US" b="1" dirty="0"/>
            <a:t>ποιήσεις </a:t>
          </a:r>
          <a:endParaRPr lang="el-GR" b="1" dirty="0"/>
        </a:p>
        <a:p>
          <a:r>
            <a:rPr lang="en-US" b="1" dirty="0"/>
            <a:t>(π.χ. </a:t>
          </a:r>
          <a:r>
            <a:rPr lang="en-US" b="1" dirty="0" err="1"/>
            <a:t>συμ</a:t>
          </a:r>
          <a:r>
            <a:rPr lang="en-US" b="1" dirty="0"/>
            <a:t>βάντα ζωής,</a:t>
          </a:r>
          <a:r>
            <a:rPr lang="el-GR" b="1" dirty="0"/>
            <a:t> </a:t>
          </a:r>
          <a:r>
            <a:rPr lang="en-US" b="1" dirty="0" err="1"/>
            <a:t>θεμ</a:t>
          </a:r>
          <a:r>
            <a:rPr lang="en-US" b="1" dirty="0"/>
            <a:t>ατική κατηγορία</a:t>
          </a:r>
          <a:r>
            <a:rPr lang="en-US" dirty="0"/>
            <a:t>)</a:t>
          </a:r>
        </a:p>
      </dgm:t>
    </dgm:pt>
    <dgm:pt modelId="{0C698193-B99D-4F7E-8C5B-B29220449C60}" type="parTrans" cxnId="{B17FAD51-2288-45CC-B8B4-66F938F1CE63}">
      <dgm:prSet/>
      <dgm:spPr/>
      <dgm:t>
        <a:bodyPr/>
        <a:lstStyle/>
        <a:p>
          <a:endParaRPr lang="en-US"/>
        </a:p>
      </dgm:t>
    </dgm:pt>
    <dgm:pt modelId="{E344BFBB-66D3-4E56-BDA2-AFE7303FB1B9}" type="sibTrans" cxnId="{B17FAD51-2288-45CC-B8B4-66F938F1CE63}">
      <dgm:prSet/>
      <dgm:spPr/>
      <dgm:t>
        <a:bodyPr/>
        <a:lstStyle/>
        <a:p>
          <a:endParaRPr lang="en-US"/>
        </a:p>
      </dgm:t>
    </dgm:pt>
    <dgm:pt modelId="{C7A5FA00-49A3-4CF4-9337-BBDF3E466935}" type="pres">
      <dgm:prSet presAssocID="{4CECF5B9-3BDA-4613-82F3-5361A8FC8E44}" presName="diagram" presStyleCnt="0">
        <dgm:presLayoutVars>
          <dgm:dir/>
          <dgm:resizeHandles val="exact"/>
        </dgm:presLayoutVars>
      </dgm:prSet>
      <dgm:spPr/>
      <dgm:t>
        <a:bodyPr/>
        <a:lstStyle/>
        <a:p>
          <a:endParaRPr lang="el-GR"/>
        </a:p>
      </dgm:t>
    </dgm:pt>
    <dgm:pt modelId="{1CD4A407-1E13-4AA6-8A82-C022AA0A1839}" type="pres">
      <dgm:prSet presAssocID="{4640D823-1F8D-4DC2-BA0E-324FF7526C01}" presName="node" presStyleLbl="node1" presStyleIdx="0" presStyleCnt="11">
        <dgm:presLayoutVars>
          <dgm:bulletEnabled val="1"/>
        </dgm:presLayoutVars>
      </dgm:prSet>
      <dgm:spPr/>
      <dgm:t>
        <a:bodyPr/>
        <a:lstStyle/>
        <a:p>
          <a:endParaRPr lang="el-GR"/>
        </a:p>
      </dgm:t>
    </dgm:pt>
    <dgm:pt modelId="{C06B084F-3095-405F-BAB8-F8831B2C3655}" type="pres">
      <dgm:prSet presAssocID="{AA22BFE5-1BC1-4EFC-8862-A7BF75AE3B6B}" presName="sibTrans" presStyleCnt="0"/>
      <dgm:spPr/>
    </dgm:pt>
    <dgm:pt modelId="{6FB9B688-E5A1-4A39-8190-E5473E248465}" type="pres">
      <dgm:prSet presAssocID="{CBFB2128-B7B1-47E3-A34D-4F37F87DEE2F}" presName="node" presStyleLbl="node1" presStyleIdx="1" presStyleCnt="11">
        <dgm:presLayoutVars>
          <dgm:bulletEnabled val="1"/>
        </dgm:presLayoutVars>
      </dgm:prSet>
      <dgm:spPr/>
      <dgm:t>
        <a:bodyPr/>
        <a:lstStyle/>
        <a:p>
          <a:endParaRPr lang="el-GR"/>
        </a:p>
      </dgm:t>
    </dgm:pt>
    <dgm:pt modelId="{2C59CD9E-14EE-41C2-B0D3-B69663B3137E}" type="pres">
      <dgm:prSet presAssocID="{2606A6BE-6406-4423-BF23-FC84C5BF7FBF}" presName="sibTrans" presStyleCnt="0"/>
      <dgm:spPr/>
    </dgm:pt>
    <dgm:pt modelId="{A36E3128-5FB5-4F64-B8C1-6330741B1CDD}" type="pres">
      <dgm:prSet presAssocID="{BE5E93DD-08A9-4818-BE3D-05E875FB0E09}" presName="node" presStyleLbl="node1" presStyleIdx="2" presStyleCnt="11">
        <dgm:presLayoutVars>
          <dgm:bulletEnabled val="1"/>
        </dgm:presLayoutVars>
      </dgm:prSet>
      <dgm:spPr/>
      <dgm:t>
        <a:bodyPr/>
        <a:lstStyle/>
        <a:p>
          <a:endParaRPr lang="el-GR"/>
        </a:p>
      </dgm:t>
    </dgm:pt>
    <dgm:pt modelId="{DF486874-384F-4EAC-A1D0-F5D979EFA749}" type="pres">
      <dgm:prSet presAssocID="{B429656C-661A-44D3-8974-38266E75E4DF}" presName="sibTrans" presStyleCnt="0"/>
      <dgm:spPr/>
    </dgm:pt>
    <dgm:pt modelId="{F77397B7-1D1D-4119-9E73-3743AC7A2D3A}" type="pres">
      <dgm:prSet presAssocID="{0718C49B-7A3C-4F3E-9342-1A7C59714976}" presName="node" presStyleLbl="node1" presStyleIdx="3" presStyleCnt="11">
        <dgm:presLayoutVars>
          <dgm:bulletEnabled val="1"/>
        </dgm:presLayoutVars>
      </dgm:prSet>
      <dgm:spPr/>
      <dgm:t>
        <a:bodyPr/>
        <a:lstStyle/>
        <a:p>
          <a:endParaRPr lang="el-GR"/>
        </a:p>
      </dgm:t>
    </dgm:pt>
    <dgm:pt modelId="{F599D7C1-7B38-49EF-B844-DB058FE59B1B}" type="pres">
      <dgm:prSet presAssocID="{95C656CC-A8FB-43E1-BF58-9BA4BB58C036}" presName="sibTrans" presStyleCnt="0"/>
      <dgm:spPr/>
    </dgm:pt>
    <dgm:pt modelId="{0CAEFD91-274A-4470-BE34-090B94648A25}" type="pres">
      <dgm:prSet presAssocID="{E4802176-2535-4A3C-8A7F-A75561F4EFAD}" presName="node" presStyleLbl="node1" presStyleIdx="4" presStyleCnt="11">
        <dgm:presLayoutVars>
          <dgm:bulletEnabled val="1"/>
        </dgm:presLayoutVars>
      </dgm:prSet>
      <dgm:spPr/>
      <dgm:t>
        <a:bodyPr/>
        <a:lstStyle/>
        <a:p>
          <a:endParaRPr lang="el-GR"/>
        </a:p>
      </dgm:t>
    </dgm:pt>
    <dgm:pt modelId="{CD62754F-A13B-465D-BA61-2E85FC9483FB}" type="pres">
      <dgm:prSet presAssocID="{5830C79A-FF56-4CD5-AF52-075581B7C5D3}" presName="sibTrans" presStyleCnt="0"/>
      <dgm:spPr/>
    </dgm:pt>
    <dgm:pt modelId="{A1B4453B-2143-4334-A92F-E1A96172B8B4}" type="pres">
      <dgm:prSet presAssocID="{84E0A4BC-E8AA-4D65-9805-C566873547B2}" presName="node" presStyleLbl="node1" presStyleIdx="5" presStyleCnt="11">
        <dgm:presLayoutVars>
          <dgm:bulletEnabled val="1"/>
        </dgm:presLayoutVars>
      </dgm:prSet>
      <dgm:spPr/>
      <dgm:t>
        <a:bodyPr/>
        <a:lstStyle/>
        <a:p>
          <a:endParaRPr lang="el-GR"/>
        </a:p>
      </dgm:t>
    </dgm:pt>
    <dgm:pt modelId="{67759445-52D3-4083-87F6-9208FE4A52E7}" type="pres">
      <dgm:prSet presAssocID="{CFB6F91D-CDF4-4A42-8ABB-321CEB52E81D}" presName="sibTrans" presStyleCnt="0"/>
      <dgm:spPr/>
    </dgm:pt>
    <dgm:pt modelId="{4B7BB083-F582-42DB-8D9C-8BB25BB19BE0}" type="pres">
      <dgm:prSet presAssocID="{5C115C97-89AD-48F5-9197-04183562CCF5}" presName="node" presStyleLbl="node1" presStyleIdx="6" presStyleCnt="11">
        <dgm:presLayoutVars>
          <dgm:bulletEnabled val="1"/>
        </dgm:presLayoutVars>
      </dgm:prSet>
      <dgm:spPr/>
      <dgm:t>
        <a:bodyPr/>
        <a:lstStyle/>
        <a:p>
          <a:endParaRPr lang="el-GR"/>
        </a:p>
      </dgm:t>
    </dgm:pt>
    <dgm:pt modelId="{672CA797-CFF8-46E3-9E25-A116224B87F4}" type="pres">
      <dgm:prSet presAssocID="{D7761F72-17EB-4F95-AACD-576DB55B2A51}" presName="sibTrans" presStyleCnt="0"/>
      <dgm:spPr/>
    </dgm:pt>
    <dgm:pt modelId="{2E250850-DD8A-473F-B63D-5B710EFED279}" type="pres">
      <dgm:prSet presAssocID="{440B59BB-D2B7-48BE-B992-F49950348575}" presName="node" presStyleLbl="node1" presStyleIdx="7" presStyleCnt="11">
        <dgm:presLayoutVars>
          <dgm:bulletEnabled val="1"/>
        </dgm:presLayoutVars>
      </dgm:prSet>
      <dgm:spPr/>
      <dgm:t>
        <a:bodyPr/>
        <a:lstStyle/>
        <a:p>
          <a:endParaRPr lang="el-GR"/>
        </a:p>
      </dgm:t>
    </dgm:pt>
    <dgm:pt modelId="{B68EA487-9ADD-4137-8A9E-2ED4884BE7A6}" type="pres">
      <dgm:prSet presAssocID="{0377F716-FE04-4777-8C75-B2C19A750967}" presName="sibTrans" presStyleCnt="0"/>
      <dgm:spPr/>
    </dgm:pt>
    <dgm:pt modelId="{95EEAC6C-FACF-46E2-B7E7-B9E6B91B4AC1}" type="pres">
      <dgm:prSet presAssocID="{93621675-548F-41EE-84D3-73D5DBE69E3C}" presName="node" presStyleLbl="node1" presStyleIdx="8" presStyleCnt="11">
        <dgm:presLayoutVars>
          <dgm:bulletEnabled val="1"/>
        </dgm:presLayoutVars>
      </dgm:prSet>
      <dgm:spPr/>
      <dgm:t>
        <a:bodyPr/>
        <a:lstStyle/>
        <a:p>
          <a:endParaRPr lang="el-GR"/>
        </a:p>
      </dgm:t>
    </dgm:pt>
    <dgm:pt modelId="{4364A1A6-0A5D-4707-8150-FF0D051906A0}" type="pres">
      <dgm:prSet presAssocID="{83B34C4B-998B-4C5D-8238-C3BA7D6C648B}" presName="sibTrans" presStyleCnt="0"/>
      <dgm:spPr/>
    </dgm:pt>
    <dgm:pt modelId="{9D0B9388-33DA-4D2E-A267-0B229EC9B5DD}" type="pres">
      <dgm:prSet presAssocID="{2F9ACAB2-01AF-49DC-8900-8CC6D0AFFB09}" presName="node" presStyleLbl="node1" presStyleIdx="9" presStyleCnt="11">
        <dgm:presLayoutVars>
          <dgm:bulletEnabled val="1"/>
        </dgm:presLayoutVars>
      </dgm:prSet>
      <dgm:spPr/>
      <dgm:t>
        <a:bodyPr/>
        <a:lstStyle/>
        <a:p>
          <a:endParaRPr lang="el-GR"/>
        </a:p>
      </dgm:t>
    </dgm:pt>
    <dgm:pt modelId="{D7F55ACC-136E-4DAC-BE53-A7CDF82DE05A}" type="pres">
      <dgm:prSet presAssocID="{63529696-060C-40DD-87E3-7B15DACA6ACE}" presName="sibTrans" presStyleCnt="0"/>
      <dgm:spPr/>
    </dgm:pt>
    <dgm:pt modelId="{2441F9F8-2EFF-40F1-AAED-5AE90CFF2A49}" type="pres">
      <dgm:prSet presAssocID="{531F03A9-C166-4D6F-991F-31EB468A71CA}" presName="node" presStyleLbl="node1" presStyleIdx="10" presStyleCnt="11">
        <dgm:presLayoutVars>
          <dgm:bulletEnabled val="1"/>
        </dgm:presLayoutVars>
      </dgm:prSet>
      <dgm:spPr/>
      <dgm:t>
        <a:bodyPr/>
        <a:lstStyle/>
        <a:p>
          <a:endParaRPr lang="el-GR"/>
        </a:p>
      </dgm:t>
    </dgm:pt>
  </dgm:ptLst>
  <dgm:cxnLst>
    <dgm:cxn modelId="{D6C388B8-C7EB-492A-A874-773C7D922986}" srcId="{4CECF5B9-3BDA-4613-82F3-5361A8FC8E44}" destId="{93621675-548F-41EE-84D3-73D5DBE69E3C}" srcOrd="8" destOrd="0" parTransId="{92DD65E5-9B7A-43C0-BCF2-4A99974223F3}" sibTransId="{83B34C4B-998B-4C5D-8238-C3BA7D6C648B}"/>
    <dgm:cxn modelId="{2B94CAEB-BF9A-4747-B394-875562EB5403}" type="presOf" srcId="{531F03A9-C166-4D6F-991F-31EB468A71CA}" destId="{2441F9F8-2EFF-40F1-AAED-5AE90CFF2A49}" srcOrd="0" destOrd="0" presId="urn:microsoft.com/office/officeart/2005/8/layout/default"/>
    <dgm:cxn modelId="{40BC6BD7-5234-49D7-8C20-294D74E36595}" srcId="{4CECF5B9-3BDA-4613-82F3-5361A8FC8E44}" destId="{4640D823-1F8D-4DC2-BA0E-324FF7526C01}" srcOrd="0" destOrd="0" parTransId="{F4D63CDA-5F28-4FD3-AB2C-F1AA23148AEE}" sibTransId="{AA22BFE5-1BC1-4EFC-8862-A7BF75AE3B6B}"/>
    <dgm:cxn modelId="{8AC7DD95-C1C6-4999-9D2F-9E79C09253A0}" type="presOf" srcId="{84E0A4BC-E8AA-4D65-9805-C566873547B2}" destId="{A1B4453B-2143-4334-A92F-E1A96172B8B4}" srcOrd="0" destOrd="0" presId="urn:microsoft.com/office/officeart/2005/8/layout/default"/>
    <dgm:cxn modelId="{9FB18517-D39E-4A54-8C07-00168D01E876}" srcId="{4CECF5B9-3BDA-4613-82F3-5361A8FC8E44}" destId="{0718C49B-7A3C-4F3E-9342-1A7C59714976}" srcOrd="3" destOrd="0" parTransId="{16BCCC22-C21B-4109-8D1C-60EB54649DF7}" sibTransId="{95C656CC-A8FB-43E1-BF58-9BA4BB58C036}"/>
    <dgm:cxn modelId="{D96156C6-7FBA-481D-82CB-36A030A71DA9}" srcId="{4CECF5B9-3BDA-4613-82F3-5361A8FC8E44}" destId="{CBFB2128-B7B1-47E3-A34D-4F37F87DEE2F}" srcOrd="1" destOrd="0" parTransId="{96BD852A-1A8B-42DA-BFB0-ED04FA3DF67B}" sibTransId="{2606A6BE-6406-4423-BF23-FC84C5BF7FBF}"/>
    <dgm:cxn modelId="{C33DCB26-87B7-491E-A67E-9BD174D1135A}" type="presOf" srcId="{4CECF5B9-3BDA-4613-82F3-5361A8FC8E44}" destId="{C7A5FA00-49A3-4CF4-9337-BBDF3E466935}" srcOrd="0" destOrd="0" presId="urn:microsoft.com/office/officeart/2005/8/layout/default"/>
    <dgm:cxn modelId="{BD73890A-A720-45D2-B70F-0568766A6585}" srcId="{4CECF5B9-3BDA-4613-82F3-5361A8FC8E44}" destId="{84E0A4BC-E8AA-4D65-9805-C566873547B2}" srcOrd="5" destOrd="0" parTransId="{A62CF5EE-76E9-42D1-B25C-A144945E93A2}" sibTransId="{CFB6F91D-CDF4-4A42-8ABB-321CEB52E81D}"/>
    <dgm:cxn modelId="{11D0885F-1707-4160-AF15-E042AF717325}" srcId="{4CECF5B9-3BDA-4613-82F3-5361A8FC8E44}" destId="{2F9ACAB2-01AF-49DC-8900-8CC6D0AFFB09}" srcOrd="9" destOrd="0" parTransId="{CD2163DC-4CB4-4DE8-85BD-C3F338AC6B5F}" sibTransId="{63529696-060C-40DD-87E3-7B15DACA6ACE}"/>
    <dgm:cxn modelId="{D6CF4058-F02F-4BE9-90C6-DC332D837CCF}" type="presOf" srcId="{4640D823-1F8D-4DC2-BA0E-324FF7526C01}" destId="{1CD4A407-1E13-4AA6-8A82-C022AA0A1839}" srcOrd="0" destOrd="0" presId="urn:microsoft.com/office/officeart/2005/8/layout/default"/>
    <dgm:cxn modelId="{CE1B3741-EBCA-4A04-9960-69103DD32BA9}" srcId="{4CECF5B9-3BDA-4613-82F3-5361A8FC8E44}" destId="{BE5E93DD-08A9-4818-BE3D-05E875FB0E09}" srcOrd="2" destOrd="0" parTransId="{00981F51-3C1B-4208-A61F-97CAB5D02952}" sibTransId="{B429656C-661A-44D3-8974-38266E75E4DF}"/>
    <dgm:cxn modelId="{F4A05622-5BAE-4020-878E-45C5BC38807B}" type="presOf" srcId="{5C115C97-89AD-48F5-9197-04183562CCF5}" destId="{4B7BB083-F582-42DB-8D9C-8BB25BB19BE0}" srcOrd="0" destOrd="0" presId="urn:microsoft.com/office/officeart/2005/8/layout/default"/>
    <dgm:cxn modelId="{F111EC0A-B9BE-49C0-8B18-70F1C4BB1B70}" type="presOf" srcId="{BE5E93DD-08A9-4818-BE3D-05E875FB0E09}" destId="{A36E3128-5FB5-4F64-B8C1-6330741B1CDD}" srcOrd="0" destOrd="0" presId="urn:microsoft.com/office/officeart/2005/8/layout/default"/>
    <dgm:cxn modelId="{2DC6FE7B-7920-47C7-9D32-28591B173B3F}" type="presOf" srcId="{E4802176-2535-4A3C-8A7F-A75561F4EFAD}" destId="{0CAEFD91-274A-4470-BE34-090B94648A25}" srcOrd="0" destOrd="0" presId="urn:microsoft.com/office/officeart/2005/8/layout/default"/>
    <dgm:cxn modelId="{2756AA5B-24AF-4087-ABE0-FA99C1C9930D}" srcId="{4CECF5B9-3BDA-4613-82F3-5361A8FC8E44}" destId="{E4802176-2535-4A3C-8A7F-A75561F4EFAD}" srcOrd="4" destOrd="0" parTransId="{ED16CF5D-BAC0-42FD-BD91-7BBD127D67BF}" sibTransId="{5830C79A-FF56-4CD5-AF52-075581B7C5D3}"/>
    <dgm:cxn modelId="{8CA7C92D-75FF-4800-84ED-9F46EBC87B7A}" type="presOf" srcId="{440B59BB-D2B7-48BE-B992-F49950348575}" destId="{2E250850-DD8A-473F-B63D-5B710EFED279}" srcOrd="0" destOrd="0" presId="urn:microsoft.com/office/officeart/2005/8/layout/default"/>
    <dgm:cxn modelId="{0A9A5881-5EF1-4BA7-A9A6-68E69651C419}" type="presOf" srcId="{0718C49B-7A3C-4F3E-9342-1A7C59714976}" destId="{F77397B7-1D1D-4119-9E73-3743AC7A2D3A}" srcOrd="0" destOrd="0" presId="urn:microsoft.com/office/officeart/2005/8/layout/default"/>
    <dgm:cxn modelId="{B1A93548-2F1C-472F-8CC0-B4ABF02F13E8}" srcId="{4CECF5B9-3BDA-4613-82F3-5361A8FC8E44}" destId="{440B59BB-D2B7-48BE-B992-F49950348575}" srcOrd="7" destOrd="0" parTransId="{5E870EFC-D7E3-4E8D-AF58-A8E4E3697594}" sibTransId="{0377F716-FE04-4777-8C75-B2C19A750967}"/>
    <dgm:cxn modelId="{5806CE43-0091-4018-8624-9BBF0FBE71D6}" type="presOf" srcId="{2F9ACAB2-01AF-49DC-8900-8CC6D0AFFB09}" destId="{9D0B9388-33DA-4D2E-A267-0B229EC9B5DD}" srcOrd="0" destOrd="0" presId="urn:microsoft.com/office/officeart/2005/8/layout/default"/>
    <dgm:cxn modelId="{C3CDAC7B-A690-49D7-A6E3-7613323D4FDF}" type="presOf" srcId="{93621675-548F-41EE-84D3-73D5DBE69E3C}" destId="{95EEAC6C-FACF-46E2-B7E7-B9E6B91B4AC1}" srcOrd="0" destOrd="0" presId="urn:microsoft.com/office/officeart/2005/8/layout/default"/>
    <dgm:cxn modelId="{B17FAD51-2288-45CC-B8B4-66F938F1CE63}" srcId="{4CECF5B9-3BDA-4613-82F3-5361A8FC8E44}" destId="{531F03A9-C166-4D6F-991F-31EB468A71CA}" srcOrd="10" destOrd="0" parTransId="{0C698193-B99D-4F7E-8C5B-B29220449C60}" sibTransId="{E344BFBB-66D3-4E56-BDA2-AFE7303FB1B9}"/>
    <dgm:cxn modelId="{A6C3342A-BABF-4075-B3AF-1FF5C694C0DF}" type="presOf" srcId="{CBFB2128-B7B1-47E3-A34D-4F37F87DEE2F}" destId="{6FB9B688-E5A1-4A39-8190-E5473E248465}" srcOrd="0" destOrd="0" presId="urn:microsoft.com/office/officeart/2005/8/layout/default"/>
    <dgm:cxn modelId="{94855AD0-9BB8-4E99-9439-A138AB04C6C0}" srcId="{4CECF5B9-3BDA-4613-82F3-5361A8FC8E44}" destId="{5C115C97-89AD-48F5-9197-04183562CCF5}" srcOrd="6" destOrd="0" parTransId="{6E339844-0475-4658-B1CA-9CC4DD91B75C}" sibTransId="{D7761F72-17EB-4F95-AACD-576DB55B2A51}"/>
    <dgm:cxn modelId="{CA2BFC6A-C046-4855-87AD-D7B40CDCBA33}" type="presParOf" srcId="{C7A5FA00-49A3-4CF4-9337-BBDF3E466935}" destId="{1CD4A407-1E13-4AA6-8A82-C022AA0A1839}" srcOrd="0" destOrd="0" presId="urn:microsoft.com/office/officeart/2005/8/layout/default"/>
    <dgm:cxn modelId="{078DCD9F-7A3F-4280-9B54-33A2AFAFCF9A}" type="presParOf" srcId="{C7A5FA00-49A3-4CF4-9337-BBDF3E466935}" destId="{C06B084F-3095-405F-BAB8-F8831B2C3655}" srcOrd="1" destOrd="0" presId="urn:microsoft.com/office/officeart/2005/8/layout/default"/>
    <dgm:cxn modelId="{638DA4FA-DEC0-4774-8CE9-0876862AEE2B}" type="presParOf" srcId="{C7A5FA00-49A3-4CF4-9337-BBDF3E466935}" destId="{6FB9B688-E5A1-4A39-8190-E5473E248465}" srcOrd="2" destOrd="0" presId="urn:microsoft.com/office/officeart/2005/8/layout/default"/>
    <dgm:cxn modelId="{017B1953-9E62-438B-AE1F-E9CC8F6FD55A}" type="presParOf" srcId="{C7A5FA00-49A3-4CF4-9337-BBDF3E466935}" destId="{2C59CD9E-14EE-41C2-B0D3-B69663B3137E}" srcOrd="3" destOrd="0" presId="urn:microsoft.com/office/officeart/2005/8/layout/default"/>
    <dgm:cxn modelId="{D585EBDD-A95D-4992-8DF1-AA67D8547A3D}" type="presParOf" srcId="{C7A5FA00-49A3-4CF4-9337-BBDF3E466935}" destId="{A36E3128-5FB5-4F64-B8C1-6330741B1CDD}" srcOrd="4" destOrd="0" presId="urn:microsoft.com/office/officeart/2005/8/layout/default"/>
    <dgm:cxn modelId="{11A5E37B-4C2D-4552-884E-ABB6B1A84975}" type="presParOf" srcId="{C7A5FA00-49A3-4CF4-9337-BBDF3E466935}" destId="{DF486874-384F-4EAC-A1D0-F5D979EFA749}" srcOrd="5" destOrd="0" presId="urn:microsoft.com/office/officeart/2005/8/layout/default"/>
    <dgm:cxn modelId="{BFB22278-7D70-4848-B8FE-7021FDC19FFE}" type="presParOf" srcId="{C7A5FA00-49A3-4CF4-9337-BBDF3E466935}" destId="{F77397B7-1D1D-4119-9E73-3743AC7A2D3A}" srcOrd="6" destOrd="0" presId="urn:microsoft.com/office/officeart/2005/8/layout/default"/>
    <dgm:cxn modelId="{E2BBD972-DAFC-4084-8F84-ACA9A4A3CD2A}" type="presParOf" srcId="{C7A5FA00-49A3-4CF4-9337-BBDF3E466935}" destId="{F599D7C1-7B38-49EF-B844-DB058FE59B1B}" srcOrd="7" destOrd="0" presId="urn:microsoft.com/office/officeart/2005/8/layout/default"/>
    <dgm:cxn modelId="{046412D9-7B17-41A4-A004-235C077D8E77}" type="presParOf" srcId="{C7A5FA00-49A3-4CF4-9337-BBDF3E466935}" destId="{0CAEFD91-274A-4470-BE34-090B94648A25}" srcOrd="8" destOrd="0" presId="urn:microsoft.com/office/officeart/2005/8/layout/default"/>
    <dgm:cxn modelId="{E9025CD2-6864-4BB4-8CC5-15DA09CA53E4}" type="presParOf" srcId="{C7A5FA00-49A3-4CF4-9337-BBDF3E466935}" destId="{CD62754F-A13B-465D-BA61-2E85FC9483FB}" srcOrd="9" destOrd="0" presId="urn:microsoft.com/office/officeart/2005/8/layout/default"/>
    <dgm:cxn modelId="{1D865787-C30D-4DCB-AAD9-2451FA7D78A7}" type="presParOf" srcId="{C7A5FA00-49A3-4CF4-9337-BBDF3E466935}" destId="{A1B4453B-2143-4334-A92F-E1A96172B8B4}" srcOrd="10" destOrd="0" presId="urn:microsoft.com/office/officeart/2005/8/layout/default"/>
    <dgm:cxn modelId="{4743D215-2598-4A47-AA25-E92CDEEC8694}" type="presParOf" srcId="{C7A5FA00-49A3-4CF4-9337-BBDF3E466935}" destId="{67759445-52D3-4083-87F6-9208FE4A52E7}" srcOrd="11" destOrd="0" presId="urn:microsoft.com/office/officeart/2005/8/layout/default"/>
    <dgm:cxn modelId="{4AF7AA8A-84E1-4D2E-8033-4E089C35F614}" type="presParOf" srcId="{C7A5FA00-49A3-4CF4-9337-BBDF3E466935}" destId="{4B7BB083-F582-42DB-8D9C-8BB25BB19BE0}" srcOrd="12" destOrd="0" presId="urn:microsoft.com/office/officeart/2005/8/layout/default"/>
    <dgm:cxn modelId="{B421F86D-DFC7-4371-BF24-D2963A486CE3}" type="presParOf" srcId="{C7A5FA00-49A3-4CF4-9337-BBDF3E466935}" destId="{672CA797-CFF8-46E3-9E25-A116224B87F4}" srcOrd="13" destOrd="0" presId="urn:microsoft.com/office/officeart/2005/8/layout/default"/>
    <dgm:cxn modelId="{998520AD-8115-4581-8650-72B18EC626B3}" type="presParOf" srcId="{C7A5FA00-49A3-4CF4-9337-BBDF3E466935}" destId="{2E250850-DD8A-473F-B63D-5B710EFED279}" srcOrd="14" destOrd="0" presId="urn:microsoft.com/office/officeart/2005/8/layout/default"/>
    <dgm:cxn modelId="{4509BFAD-986D-4B25-9F9A-7903195D1252}" type="presParOf" srcId="{C7A5FA00-49A3-4CF4-9337-BBDF3E466935}" destId="{B68EA487-9ADD-4137-8A9E-2ED4884BE7A6}" srcOrd="15" destOrd="0" presId="urn:microsoft.com/office/officeart/2005/8/layout/default"/>
    <dgm:cxn modelId="{8C52019C-73AE-4850-BD7D-D457879D283E}" type="presParOf" srcId="{C7A5FA00-49A3-4CF4-9337-BBDF3E466935}" destId="{95EEAC6C-FACF-46E2-B7E7-B9E6B91B4AC1}" srcOrd="16" destOrd="0" presId="urn:microsoft.com/office/officeart/2005/8/layout/default"/>
    <dgm:cxn modelId="{0F8652C8-D0D5-40BD-8BA9-52490FC8BBE1}" type="presParOf" srcId="{C7A5FA00-49A3-4CF4-9337-BBDF3E466935}" destId="{4364A1A6-0A5D-4707-8150-FF0D051906A0}" srcOrd="17" destOrd="0" presId="urn:microsoft.com/office/officeart/2005/8/layout/default"/>
    <dgm:cxn modelId="{69DB3AC5-825F-4E39-8DAC-FA20822B19FF}" type="presParOf" srcId="{C7A5FA00-49A3-4CF4-9337-BBDF3E466935}" destId="{9D0B9388-33DA-4D2E-A267-0B229EC9B5DD}" srcOrd="18" destOrd="0" presId="urn:microsoft.com/office/officeart/2005/8/layout/default"/>
    <dgm:cxn modelId="{FC7662BC-6AE1-4D05-B3EA-01E5CA9A111D}" type="presParOf" srcId="{C7A5FA00-49A3-4CF4-9337-BBDF3E466935}" destId="{D7F55ACC-136E-4DAC-BE53-A7CDF82DE05A}" srcOrd="19" destOrd="0" presId="urn:microsoft.com/office/officeart/2005/8/layout/default"/>
    <dgm:cxn modelId="{DE7D3C65-091F-47A4-AF3D-E46C3879FD66}" type="presParOf" srcId="{C7A5FA00-49A3-4CF4-9337-BBDF3E466935}" destId="{2441F9F8-2EFF-40F1-AAED-5AE90CFF2A4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ECF5B9-3BDA-4613-82F3-5361A8FC8E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640D823-1F8D-4DC2-BA0E-324FF7526C01}">
      <dgm:prSet custT="1"/>
      <dgm:spPr/>
      <dgm:t>
        <a:bodyPr/>
        <a:lstStyle/>
        <a:p>
          <a:r>
            <a:rPr lang="el-GR" sz="1800" dirty="0"/>
            <a:t>«Μίτος» </a:t>
          </a:r>
          <a:endParaRPr lang="en-GB" sz="1800" dirty="0"/>
        </a:p>
        <a:p>
          <a:r>
            <a:rPr lang="en-GB" sz="1800" dirty="0"/>
            <a:t>S</a:t>
          </a:r>
          <a:r>
            <a:rPr lang="en-US" sz="1800" dirty="0"/>
            <a:t>ingle Point of Truth</a:t>
          </a:r>
        </a:p>
      </dgm:t>
    </dgm:pt>
    <dgm:pt modelId="{F4D63CDA-5F28-4FD3-AB2C-F1AA23148AEE}" type="parTrans" cxnId="{40BC6BD7-5234-49D7-8C20-294D74E36595}">
      <dgm:prSet/>
      <dgm:spPr/>
      <dgm:t>
        <a:bodyPr/>
        <a:lstStyle/>
        <a:p>
          <a:endParaRPr lang="en-US"/>
        </a:p>
      </dgm:t>
    </dgm:pt>
    <dgm:pt modelId="{AA22BFE5-1BC1-4EFC-8862-A7BF75AE3B6B}" type="sibTrans" cxnId="{40BC6BD7-5234-49D7-8C20-294D74E36595}">
      <dgm:prSet/>
      <dgm:spPr/>
      <dgm:t>
        <a:bodyPr/>
        <a:lstStyle/>
        <a:p>
          <a:endParaRPr lang="en-US"/>
        </a:p>
      </dgm:t>
    </dgm:pt>
    <dgm:pt modelId="{CBFB2128-B7B1-47E3-A34D-4F37F87DEE2F}">
      <dgm:prSet custT="1"/>
      <dgm:spPr/>
      <dgm:t>
        <a:bodyPr/>
        <a:lstStyle/>
        <a:p>
          <a:r>
            <a:rPr lang="el-GR" sz="1800" dirty="0"/>
            <a:t>Έγκυρη</a:t>
          </a:r>
          <a:endParaRPr lang="en-US" sz="1800" dirty="0"/>
        </a:p>
      </dgm:t>
    </dgm:pt>
    <dgm:pt modelId="{96BD852A-1A8B-42DA-BFB0-ED04FA3DF67B}" type="parTrans" cxnId="{D96156C6-7FBA-481D-82CB-36A030A71DA9}">
      <dgm:prSet/>
      <dgm:spPr/>
      <dgm:t>
        <a:bodyPr/>
        <a:lstStyle/>
        <a:p>
          <a:endParaRPr lang="en-US"/>
        </a:p>
      </dgm:t>
    </dgm:pt>
    <dgm:pt modelId="{2606A6BE-6406-4423-BF23-FC84C5BF7FBF}" type="sibTrans" cxnId="{D96156C6-7FBA-481D-82CB-36A030A71DA9}">
      <dgm:prSet/>
      <dgm:spPr/>
      <dgm:t>
        <a:bodyPr/>
        <a:lstStyle/>
        <a:p>
          <a:endParaRPr lang="en-US"/>
        </a:p>
      </dgm:t>
    </dgm:pt>
    <dgm:pt modelId="{BE5E93DD-08A9-4818-BE3D-05E875FB0E09}">
      <dgm:prSet custT="1"/>
      <dgm:spPr/>
      <dgm:t>
        <a:bodyPr/>
        <a:lstStyle/>
        <a:p>
          <a:r>
            <a:rPr lang="el-GR" sz="1800" dirty="0"/>
            <a:t> Έγκαιρη</a:t>
          </a:r>
          <a:endParaRPr lang="en-US" sz="1800" dirty="0"/>
        </a:p>
      </dgm:t>
    </dgm:pt>
    <dgm:pt modelId="{00981F51-3C1B-4208-A61F-97CAB5D02952}" type="parTrans" cxnId="{CE1B3741-EBCA-4A04-9960-69103DD32BA9}">
      <dgm:prSet/>
      <dgm:spPr/>
      <dgm:t>
        <a:bodyPr/>
        <a:lstStyle/>
        <a:p>
          <a:endParaRPr lang="en-US"/>
        </a:p>
      </dgm:t>
    </dgm:pt>
    <dgm:pt modelId="{B429656C-661A-44D3-8974-38266E75E4DF}" type="sibTrans" cxnId="{CE1B3741-EBCA-4A04-9960-69103DD32BA9}">
      <dgm:prSet/>
      <dgm:spPr/>
      <dgm:t>
        <a:bodyPr/>
        <a:lstStyle/>
        <a:p>
          <a:endParaRPr lang="en-US"/>
        </a:p>
      </dgm:t>
    </dgm:pt>
    <dgm:pt modelId="{0718C49B-7A3C-4F3E-9342-1A7C59714976}">
      <dgm:prSet custT="1"/>
      <dgm:spPr/>
      <dgm:t>
        <a:bodyPr/>
        <a:lstStyle/>
        <a:p>
          <a:r>
            <a:rPr lang="el-GR" sz="1800" dirty="0"/>
            <a:t>Διοικητική πληροφορί</a:t>
          </a:r>
          <a:r>
            <a:rPr lang="el-GR" sz="2100" dirty="0"/>
            <a:t>α</a:t>
          </a:r>
          <a:endParaRPr lang="en-US" sz="2100" dirty="0"/>
        </a:p>
      </dgm:t>
    </dgm:pt>
    <dgm:pt modelId="{16BCCC22-C21B-4109-8D1C-60EB54649DF7}" type="parTrans" cxnId="{9FB18517-D39E-4A54-8C07-00168D01E876}">
      <dgm:prSet/>
      <dgm:spPr/>
      <dgm:t>
        <a:bodyPr/>
        <a:lstStyle/>
        <a:p>
          <a:endParaRPr lang="en-US"/>
        </a:p>
      </dgm:t>
    </dgm:pt>
    <dgm:pt modelId="{95C656CC-A8FB-43E1-BF58-9BA4BB58C036}" type="sibTrans" cxnId="{9FB18517-D39E-4A54-8C07-00168D01E876}">
      <dgm:prSet/>
      <dgm:spPr/>
      <dgm:t>
        <a:bodyPr/>
        <a:lstStyle/>
        <a:p>
          <a:endParaRPr lang="en-US"/>
        </a:p>
      </dgm:t>
    </dgm:pt>
    <dgm:pt modelId="{84E0A4BC-E8AA-4D65-9805-C566873547B2}">
      <dgm:prSet custT="1"/>
      <dgm:spPr/>
      <dgm:t>
        <a:bodyPr/>
        <a:lstStyle/>
        <a:p>
          <a:r>
            <a:rPr lang="el-GR" sz="1800" dirty="0"/>
            <a:t>Διαφάνεια</a:t>
          </a:r>
          <a:endParaRPr lang="en-US" sz="1800" dirty="0"/>
        </a:p>
      </dgm:t>
    </dgm:pt>
    <dgm:pt modelId="{A62CF5EE-76E9-42D1-B25C-A144945E93A2}" type="parTrans" cxnId="{BD73890A-A720-45D2-B70F-0568766A6585}">
      <dgm:prSet/>
      <dgm:spPr/>
      <dgm:t>
        <a:bodyPr/>
        <a:lstStyle/>
        <a:p>
          <a:endParaRPr lang="en-US"/>
        </a:p>
      </dgm:t>
    </dgm:pt>
    <dgm:pt modelId="{CFB6F91D-CDF4-4A42-8ABB-321CEB52E81D}" type="sibTrans" cxnId="{BD73890A-A720-45D2-B70F-0568766A6585}">
      <dgm:prSet/>
      <dgm:spPr/>
      <dgm:t>
        <a:bodyPr/>
        <a:lstStyle/>
        <a:p>
          <a:endParaRPr lang="en-US"/>
        </a:p>
      </dgm:t>
    </dgm:pt>
    <dgm:pt modelId="{0CD850A4-73C9-4AB6-A132-FF466766AF01}">
      <dgm:prSet custT="1"/>
      <dgm:spPr/>
      <dgm:t>
        <a:bodyPr/>
        <a:lstStyle/>
        <a:p>
          <a:r>
            <a:rPr lang="el-GR" sz="1800" dirty="0">
              <a:solidFill>
                <a:srgbClr val="FFFFFF"/>
              </a:solidFill>
              <a:latin typeface="Arial"/>
              <a:ea typeface="Arial"/>
              <a:cs typeface="Arial"/>
              <a:sym typeface="Arial"/>
            </a:rPr>
            <a:t> Αξιόπιστη </a:t>
          </a:r>
          <a:endParaRPr lang="el-GR" sz="1900" dirty="0">
            <a:solidFill>
              <a:srgbClr val="000000"/>
            </a:solidFill>
            <a:latin typeface="Arial"/>
            <a:cs typeface="Arial"/>
            <a:sym typeface="Arial"/>
          </a:endParaRPr>
        </a:p>
      </dgm:t>
    </dgm:pt>
    <dgm:pt modelId="{5B810060-ABD5-4352-B455-FF68F1C7A1A7}" type="parTrans" cxnId="{590B4AD6-1E71-403B-BBB6-A3D07EE2271B}">
      <dgm:prSet/>
      <dgm:spPr/>
      <dgm:t>
        <a:bodyPr/>
        <a:lstStyle/>
        <a:p>
          <a:endParaRPr lang="el-GR"/>
        </a:p>
      </dgm:t>
    </dgm:pt>
    <dgm:pt modelId="{1095B24E-6AC1-41E5-A6D3-77CBFC544D28}" type="sibTrans" cxnId="{590B4AD6-1E71-403B-BBB6-A3D07EE2271B}">
      <dgm:prSet/>
      <dgm:spPr/>
      <dgm:t>
        <a:bodyPr/>
        <a:lstStyle/>
        <a:p>
          <a:endParaRPr lang="el-GR"/>
        </a:p>
      </dgm:t>
    </dgm:pt>
    <dgm:pt modelId="{C7A5FA00-49A3-4CF4-9337-BBDF3E466935}" type="pres">
      <dgm:prSet presAssocID="{4CECF5B9-3BDA-4613-82F3-5361A8FC8E44}" presName="diagram" presStyleCnt="0">
        <dgm:presLayoutVars>
          <dgm:dir/>
          <dgm:resizeHandles val="exact"/>
        </dgm:presLayoutVars>
      </dgm:prSet>
      <dgm:spPr/>
      <dgm:t>
        <a:bodyPr/>
        <a:lstStyle/>
        <a:p>
          <a:endParaRPr lang="el-GR"/>
        </a:p>
      </dgm:t>
    </dgm:pt>
    <dgm:pt modelId="{1CD4A407-1E13-4AA6-8A82-C022AA0A1839}" type="pres">
      <dgm:prSet presAssocID="{4640D823-1F8D-4DC2-BA0E-324FF7526C01}" presName="node" presStyleLbl="node1" presStyleIdx="0" presStyleCnt="6">
        <dgm:presLayoutVars>
          <dgm:bulletEnabled val="1"/>
        </dgm:presLayoutVars>
      </dgm:prSet>
      <dgm:spPr/>
      <dgm:t>
        <a:bodyPr/>
        <a:lstStyle/>
        <a:p>
          <a:endParaRPr lang="el-GR"/>
        </a:p>
      </dgm:t>
    </dgm:pt>
    <dgm:pt modelId="{C06B084F-3095-405F-BAB8-F8831B2C3655}" type="pres">
      <dgm:prSet presAssocID="{AA22BFE5-1BC1-4EFC-8862-A7BF75AE3B6B}" presName="sibTrans" presStyleCnt="0"/>
      <dgm:spPr/>
    </dgm:pt>
    <dgm:pt modelId="{15F90A3B-9177-45C7-9460-9EFAA07D6016}" type="pres">
      <dgm:prSet presAssocID="{0CD850A4-73C9-4AB6-A132-FF466766AF01}" presName="node" presStyleLbl="node1" presStyleIdx="1" presStyleCnt="6">
        <dgm:presLayoutVars>
          <dgm:bulletEnabled val="1"/>
        </dgm:presLayoutVars>
      </dgm:prSet>
      <dgm:spPr/>
      <dgm:t>
        <a:bodyPr/>
        <a:lstStyle/>
        <a:p>
          <a:endParaRPr lang="el-GR"/>
        </a:p>
      </dgm:t>
    </dgm:pt>
    <dgm:pt modelId="{6EB7B606-8F75-45C8-A36E-12B27C03742F}" type="pres">
      <dgm:prSet presAssocID="{1095B24E-6AC1-41E5-A6D3-77CBFC544D28}" presName="sibTrans" presStyleCnt="0"/>
      <dgm:spPr/>
    </dgm:pt>
    <dgm:pt modelId="{6FB9B688-E5A1-4A39-8190-E5473E248465}" type="pres">
      <dgm:prSet presAssocID="{CBFB2128-B7B1-47E3-A34D-4F37F87DEE2F}" presName="node" presStyleLbl="node1" presStyleIdx="2" presStyleCnt="6" custLinFactNeighborX="-2429" custLinFactNeighborY="-311">
        <dgm:presLayoutVars>
          <dgm:bulletEnabled val="1"/>
        </dgm:presLayoutVars>
      </dgm:prSet>
      <dgm:spPr/>
      <dgm:t>
        <a:bodyPr/>
        <a:lstStyle/>
        <a:p>
          <a:endParaRPr lang="el-GR"/>
        </a:p>
      </dgm:t>
    </dgm:pt>
    <dgm:pt modelId="{2C59CD9E-14EE-41C2-B0D3-B69663B3137E}" type="pres">
      <dgm:prSet presAssocID="{2606A6BE-6406-4423-BF23-FC84C5BF7FBF}" presName="sibTrans" presStyleCnt="0"/>
      <dgm:spPr/>
    </dgm:pt>
    <dgm:pt modelId="{A36E3128-5FB5-4F64-B8C1-6330741B1CDD}" type="pres">
      <dgm:prSet presAssocID="{BE5E93DD-08A9-4818-BE3D-05E875FB0E09}" presName="node" presStyleLbl="node1" presStyleIdx="3" presStyleCnt="6">
        <dgm:presLayoutVars>
          <dgm:bulletEnabled val="1"/>
        </dgm:presLayoutVars>
      </dgm:prSet>
      <dgm:spPr/>
      <dgm:t>
        <a:bodyPr/>
        <a:lstStyle/>
        <a:p>
          <a:endParaRPr lang="el-GR"/>
        </a:p>
      </dgm:t>
    </dgm:pt>
    <dgm:pt modelId="{DF486874-384F-4EAC-A1D0-F5D979EFA749}" type="pres">
      <dgm:prSet presAssocID="{B429656C-661A-44D3-8974-38266E75E4DF}" presName="sibTrans" presStyleCnt="0"/>
      <dgm:spPr/>
    </dgm:pt>
    <dgm:pt modelId="{F77397B7-1D1D-4119-9E73-3743AC7A2D3A}" type="pres">
      <dgm:prSet presAssocID="{0718C49B-7A3C-4F3E-9342-1A7C59714976}" presName="node" presStyleLbl="node1" presStyleIdx="4" presStyleCnt="6">
        <dgm:presLayoutVars>
          <dgm:bulletEnabled val="1"/>
        </dgm:presLayoutVars>
      </dgm:prSet>
      <dgm:spPr/>
      <dgm:t>
        <a:bodyPr/>
        <a:lstStyle/>
        <a:p>
          <a:endParaRPr lang="el-GR"/>
        </a:p>
      </dgm:t>
    </dgm:pt>
    <dgm:pt modelId="{F599D7C1-7B38-49EF-B844-DB058FE59B1B}" type="pres">
      <dgm:prSet presAssocID="{95C656CC-A8FB-43E1-BF58-9BA4BB58C036}" presName="sibTrans" presStyleCnt="0"/>
      <dgm:spPr/>
    </dgm:pt>
    <dgm:pt modelId="{A1B4453B-2143-4334-A92F-E1A96172B8B4}" type="pres">
      <dgm:prSet presAssocID="{84E0A4BC-E8AA-4D65-9805-C566873547B2}" presName="node" presStyleLbl="node1" presStyleIdx="5" presStyleCnt="6">
        <dgm:presLayoutVars>
          <dgm:bulletEnabled val="1"/>
        </dgm:presLayoutVars>
      </dgm:prSet>
      <dgm:spPr/>
      <dgm:t>
        <a:bodyPr/>
        <a:lstStyle/>
        <a:p>
          <a:endParaRPr lang="el-GR"/>
        </a:p>
      </dgm:t>
    </dgm:pt>
  </dgm:ptLst>
  <dgm:cxnLst>
    <dgm:cxn modelId="{590B4AD6-1E71-403B-BBB6-A3D07EE2271B}" srcId="{4CECF5B9-3BDA-4613-82F3-5361A8FC8E44}" destId="{0CD850A4-73C9-4AB6-A132-FF466766AF01}" srcOrd="1" destOrd="0" parTransId="{5B810060-ABD5-4352-B455-FF68F1C7A1A7}" sibTransId="{1095B24E-6AC1-41E5-A6D3-77CBFC544D28}"/>
    <dgm:cxn modelId="{F111EC0A-B9BE-49C0-8B18-70F1C4BB1B70}" type="presOf" srcId="{BE5E93DD-08A9-4818-BE3D-05E875FB0E09}" destId="{A36E3128-5FB5-4F64-B8C1-6330741B1CDD}" srcOrd="0" destOrd="0" presId="urn:microsoft.com/office/officeart/2005/8/layout/default"/>
    <dgm:cxn modelId="{8AC7DD95-C1C6-4999-9D2F-9E79C09253A0}" type="presOf" srcId="{84E0A4BC-E8AA-4D65-9805-C566873547B2}" destId="{A1B4453B-2143-4334-A92F-E1A96172B8B4}" srcOrd="0" destOrd="0" presId="urn:microsoft.com/office/officeart/2005/8/layout/default"/>
    <dgm:cxn modelId="{CE1B3741-EBCA-4A04-9960-69103DD32BA9}" srcId="{4CECF5B9-3BDA-4613-82F3-5361A8FC8E44}" destId="{BE5E93DD-08A9-4818-BE3D-05E875FB0E09}" srcOrd="3" destOrd="0" parTransId="{00981F51-3C1B-4208-A61F-97CAB5D02952}" sibTransId="{B429656C-661A-44D3-8974-38266E75E4DF}"/>
    <dgm:cxn modelId="{9FB18517-D39E-4A54-8C07-00168D01E876}" srcId="{4CECF5B9-3BDA-4613-82F3-5361A8FC8E44}" destId="{0718C49B-7A3C-4F3E-9342-1A7C59714976}" srcOrd="4" destOrd="0" parTransId="{16BCCC22-C21B-4109-8D1C-60EB54649DF7}" sibTransId="{95C656CC-A8FB-43E1-BF58-9BA4BB58C036}"/>
    <dgm:cxn modelId="{D96156C6-7FBA-481D-82CB-36A030A71DA9}" srcId="{4CECF5B9-3BDA-4613-82F3-5361A8FC8E44}" destId="{CBFB2128-B7B1-47E3-A34D-4F37F87DEE2F}" srcOrd="2" destOrd="0" parTransId="{96BD852A-1A8B-42DA-BFB0-ED04FA3DF67B}" sibTransId="{2606A6BE-6406-4423-BF23-FC84C5BF7FBF}"/>
    <dgm:cxn modelId="{0A9A5881-5EF1-4BA7-A9A6-68E69651C419}" type="presOf" srcId="{0718C49B-7A3C-4F3E-9342-1A7C59714976}" destId="{F77397B7-1D1D-4119-9E73-3743AC7A2D3A}" srcOrd="0" destOrd="0" presId="urn:microsoft.com/office/officeart/2005/8/layout/default"/>
    <dgm:cxn modelId="{BD73890A-A720-45D2-B70F-0568766A6585}" srcId="{4CECF5B9-3BDA-4613-82F3-5361A8FC8E44}" destId="{84E0A4BC-E8AA-4D65-9805-C566873547B2}" srcOrd="5" destOrd="0" parTransId="{A62CF5EE-76E9-42D1-B25C-A144945E93A2}" sibTransId="{CFB6F91D-CDF4-4A42-8ABB-321CEB52E81D}"/>
    <dgm:cxn modelId="{D6CF4058-F02F-4BE9-90C6-DC332D837CCF}" type="presOf" srcId="{4640D823-1F8D-4DC2-BA0E-324FF7526C01}" destId="{1CD4A407-1E13-4AA6-8A82-C022AA0A1839}" srcOrd="0" destOrd="0" presId="urn:microsoft.com/office/officeart/2005/8/layout/default"/>
    <dgm:cxn modelId="{40BC6BD7-5234-49D7-8C20-294D74E36595}" srcId="{4CECF5B9-3BDA-4613-82F3-5361A8FC8E44}" destId="{4640D823-1F8D-4DC2-BA0E-324FF7526C01}" srcOrd="0" destOrd="0" parTransId="{F4D63CDA-5F28-4FD3-AB2C-F1AA23148AEE}" sibTransId="{AA22BFE5-1BC1-4EFC-8862-A7BF75AE3B6B}"/>
    <dgm:cxn modelId="{A6C3342A-BABF-4075-B3AF-1FF5C694C0DF}" type="presOf" srcId="{CBFB2128-B7B1-47E3-A34D-4F37F87DEE2F}" destId="{6FB9B688-E5A1-4A39-8190-E5473E248465}" srcOrd="0" destOrd="0" presId="urn:microsoft.com/office/officeart/2005/8/layout/default"/>
    <dgm:cxn modelId="{C33DCB26-87B7-491E-A67E-9BD174D1135A}" type="presOf" srcId="{4CECF5B9-3BDA-4613-82F3-5361A8FC8E44}" destId="{C7A5FA00-49A3-4CF4-9337-BBDF3E466935}" srcOrd="0" destOrd="0" presId="urn:microsoft.com/office/officeart/2005/8/layout/default"/>
    <dgm:cxn modelId="{A8A0F825-BBB1-4D07-A496-C3993CC1C845}" type="presOf" srcId="{0CD850A4-73C9-4AB6-A132-FF466766AF01}" destId="{15F90A3B-9177-45C7-9460-9EFAA07D6016}" srcOrd="0" destOrd="0" presId="urn:microsoft.com/office/officeart/2005/8/layout/default"/>
    <dgm:cxn modelId="{CA2BFC6A-C046-4855-87AD-D7B40CDCBA33}" type="presParOf" srcId="{C7A5FA00-49A3-4CF4-9337-BBDF3E466935}" destId="{1CD4A407-1E13-4AA6-8A82-C022AA0A1839}" srcOrd="0" destOrd="0" presId="urn:microsoft.com/office/officeart/2005/8/layout/default"/>
    <dgm:cxn modelId="{078DCD9F-7A3F-4280-9B54-33A2AFAFCF9A}" type="presParOf" srcId="{C7A5FA00-49A3-4CF4-9337-BBDF3E466935}" destId="{C06B084F-3095-405F-BAB8-F8831B2C3655}" srcOrd="1" destOrd="0" presId="urn:microsoft.com/office/officeart/2005/8/layout/default"/>
    <dgm:cxn modelId="{3C984D63-95BC-413A-90B4-FC7D331FD7CC}" type="presParOf" srcId="{C7A5FA00-49A3-4CF4-9337-BBDF3E466935}" destId="{15F90A3B-9177-45C7-9460-9EFAA07D6016}" srcOrd="2" destOrd="0" presId="urn:microsoft.com/office/officeart/2005/8/layout/default"/>
    <dgm:cxn modelId="{38BC3166-0359-4F2A-B91F-BD744E025866}" type="presParOf" srcId="{C7A5FA00-49A3-4CF4-9337-BBDF3E466935}" destId="{6EB7B606-8F75-45C8-A36E-12B27C03742F}" srcOrd="3" destOrd="0" presId="urn:microsoft.com/office/officeart/2005/8/layout/default"/>
    <dgm:cxn modelId="{638DA4FA-DEC0-4774-8CE9-0876862AEE2B}" type="presParOf" srcId="{C7A5FA00-49A3-4CF4-9337-BBDF3E466935}" destId="{6FB9B688-E5A1-4A39-8190-E5473E248465}" srcOrd="4" destOrd="0" presId="urn:microsoft.com/office/officeart/2005/8/layout/default"/>
    <dgm:cxn modelId="{017B1953-9E62-438B-AE1F-E9CC8F6FD55A}" type="presParOf" srcId="{C7A5FA00-49A3-4CF4-9337-BBDF3E466935}" destId="{2C59CD9E-14EE-41C2-B0D3-B69663B3137E}" srcOrd="5" destOrd="0" presId="urn:microsoft.com/office/officeart/2005/8/layout/default"/>
    <dgm:cxn modelId="{D585EBDD-A95D-4992-8DF1-AA67D8547A3D}" type="presParOf" srcId="{C7A5FA00-49A3-4CF4-9337-BBDF3E466935}" destId="{A36E3128-5FB5-4F64-B8C1-6330741B1CDD}" srcOrd="6" destOrd="0" presId="urn:microsoft.com/office/officeart/2005/8/layout/default"/>
    <dgm:cxn modelId="{11A5E37B-4C2D-4552-884E-ABB6B1A84975}" type="presParOf" srcId="{C7A5FA00-49A3-4CF4-9337-BBDF3E466935}" destId="{DF486874-384F-4EAC-A1D0-F5D979EFA749}" srcOrd="7" destOrd="0" presId="urn:microsoft.com/office/officeart/2005/8/layout/default"/>
    <dgm:cxn modelId="{BFB22278-7D70-4848-B8FE-7021FDC19FFE}" type="presParOf" srcId="{C7A5FA00-49A3-4CF4-9337-BBDF3E466935}" destId="{F77397B7-1D1D-4119-9E73-3743AC7A2D3A}" srcOrd="8" destOrd="0" presId="urn:microsoft.com/office/officeart/2005/8/layout/default"/>
    <dgm:cxn modelId="{E2BBD972-DAFC-4084-8F84-ACA9A4A3CD2A}" type="presParOf" srcId="{C7A5FA00-49A3-4CF4-9337-BBDF3E466935}" destId="{F599D7C1-7B38-49EF-B844-DB058FE59B1B}" srcOrd="9" destOrd="0" presId="urn:microsoft.com/office/officeart/2005/8/layout/default"/>
    <dgm:cxn modelId="{1D865787-C30D-4DCB-AAD9-2451FA7D78A7}" type="presParOf" srcId="{C7A5FA00-49A3-4CF4-9337-BBDF3E466935}" destId="{A1B4453B-2143-4334-A92F-E1A96172B8B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4A407-1E13-4AA6-8A82-C022AA0A1839}">
      <dsp:nvSpPr>
        <dsp:cNvPr id="0" name=""/>
        <dsp:cNvSpPr/>
      </dsp:nvSpPr>
      <dsp:spPr>
        <a:xfrm>
          <a:off x="147875" y="2895"/>
          <a:ext cx="1550640" cy="930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Τίτλος διαδικασίας</a:t>
          </a:r>
          <a:endParaRPr lang="en-US" sz="1000" kern="1200"/>
        </a:p>
      </dsp:txBody>
      <dsp:txXfrm>
        <a:off x="147875" y="2895"/>
        <a:ext cx="1550640" cy="930384"/>
      </dsp:txXfrm>
    </dsp:sp>
    <dsp:sp modelId="{6FB9B688-E5A1-4A39-8190-E5473E248465}">
      <dsp:nvSpPr>
        <dsp:cNvPr id="0" name=""/>
        <dsp:cNvSpPr/>
      </dsp:nvSpPr>
      <dsp:spPr>
        <a:xfrm>
          <a:off x="1853579" y="2895"/>
          <a:ext cx="1550640" cy="930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Περιγραφή της διαδικασίας</a:t>
          </a:r>
          <a:endParaRPr lang="en-US" sz="1000" kern="1200"/>
        </a:p>
      </dsp:txBody>
      <dsp:txXfrm>
        <a:off x="1853579" y="2895"/>
        <a:ext cx="1550640" cy="930384"/>
      </dsp:txXfrm>
    </dsp:sp>
    <dsp:sp modelId="{A36E3128-5FB5-4F64-B8C1-6330741B1CDD}">
      <dsp:nvSpPr>
        <dsp:cNvPr id="0" name=""/>
        <dsp:cNvSpPr/>
      </dsp:nvSpPr>
      <dsp:spPr>
        <a:xfrm>
          <a:off x="3559284" y="2895"/>
          <a:ext cx="1550640" cy="930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err="1"/>
            <a:t>Σχετικ</a:t>
          </a:r>
          <a:r>
            <a:rPr lang="el-GR" sz="1000" b="1" kern="1200" dirty="0"/>
            <a:t>ό</a:t>
          </a:r>
          <a:r>
            <a:rPr lang="en-US" sz="1000" b="1" kern="1200" dirty="0"/>
            <a:t> </a:t>
          </a:r>
          <a:r>
            <a:rPr lang="el-GR" sz="1000" b="1" kern="1200" dirty="0" err="1"/>
            <a:t>θεσμ</a:t>
          </a:r>
          <a:r>
            <a:rPr lang="en-US" sz="1000" b="1" kern="1200" dirty="0" err="1"/>
            <a:t>ικό</a:t>
          </a:r>
          <a:r>
            <a:rPr lang="en-US" sz="1000" b="1" kern="1200" dirty="0"/>
            <a:t> πλαίσιο</a:t>
          </a:r>
          <a:endParaRPr lang="en-US" sz="1000" kern="1200" dirty="0"/>
        </a:p>
      </dsp:txBody>
      <dsp:txXfrm>
        <a:off x="3559284" y="2895"/>
        <a:ext cx="1550640" cy="930384"/>
      </dsp:txXfrm>
    </dsp:sp>
    <dsp:sp modelId="{F77397B7-1D1D-4119-9E73-3743AC7A2D3A}">
      <dsp:nvSpPr>
        <dsp:cNvPr id="0" name=""/>
        <dsp:cNvSpPr/>
      </dsp:nvSpPr>
      <dsp:spPr>
        <a:xfrm>
          <a:off x="147875" y="1088343"/>
          <a:ext cx="1550640" cy="930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Απαρα</a:t>
          </a:r>
          <a:r>
            <a:rPr lang="en-US" sz="1000" b="1" kern="1200" dirty="0" err="1"/>
            <a:t>ίτητ</a:t>
          </a:r>
          <a:r>
            <a:rPr lang="en-US" sz="1000" b="1" kern="1200" dirty="0"/>
            <a:t>α δικαιολογητικά</a:t>
          </a:r>
          <a:endParaRPr lang="en-US" sz="1000" kern="1200" dirty="0"/>
        </a:p>
      </dsp:txBody>
      <dsp:txXfrm>
        <a:off x="147875" y="1088343"/>
        <a:ext cx="1550640" cy="930384"/>
      </dsp:txXfrm>
    </dsp:sp>
    <dsp:sp modelId="{0CAEFD91-274A-4470-BE34-090B94648A25}">
      <dsp:nvSpPr>
        <dsp:cNvPr id="0" name=""/>
        <dsp:cNvSpPr/>
      </dsp:nvSpPr>
      <dsp:spPr>
        <a:xfrm>
          <a:off x="1853579" y="1088343"/>
          <a:ext cx="1550640" cy="930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err="1"/>
            <a:t>Πιθ</a:t>
          </a:r>
          <a:r>
            <a:rPr lang="en-US" sz="1000" b="1" kern="1200" dirty="0"/>
            <a:t>ανό κόστος</a:t>
          </a:r>
          <a:endParaRPr lang="en-US" sz="1000" kern="1200" dirty="0"/>
        </a:p>
      </dsp:txBody>
      <dsp:txXfrm>
        <a:off x="1853579" y="1088343"/>
        <a:ext cx="1550640" cy="930384"/>
      </dsp:txXfrm>
    </dsp:sp>
    <dsp:sp modelId="{A1B4453B-2143-4334-A92F-E1A96172B8B4}">
      <dsp:nvSpPr>
        <dsp:cNvPr id="0" name=""/>
        <dsp:cNvSpPr/>
      </dsp:nvSpPr>
      <dsp:spPr>
        <a:xfrm>
          <a:off x="3559284" y="1088343"/>
          <a:ext cx="1550640" cy="930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err="1"/>
            <a:t>Διοικητική</a:t>
          </a:r>
          <a:r>
            <a:rPr lang="en-US" sz="1000" b="1" kern="1200" dirty="0"/>
            <a:t> </a:t>
          </a:r>
          <a:r>
            <a:rPr lang="en-US" sz="1000" b="1" kern="1200" dirty="0" err="1"/>
            <a:t>μονάδ</a:t>
          </a:r>
          <a:r>
            <a:rPr lang="en-US" sz="1000" b="1" kern="1200" dirty="0"/>
            <a:t>α που είναι ο επιτελικός υπεύθυνος της διαδικασίας – </a:t>
          </a:r>
          <a:r>
            <a:rPr lang="el-GR" sz="1000" b="1" kern="1200" dirty="0"/>
            <a:t>«</a:t>
          </a:r>
          <a:r>
            <a:rPr lang="en-US" sz="1000" b="1" kern="1200" dirty="0" err="1"/>
            <a:t>ιδιοκτήτης</a:t>
          </a:r>
          <a:r>
            <a:rPr lang="el-GR" sz="1000" b="1" kern="1200" dirty="0"/>
            <a:t>»</a:t>
          </a:r>
          <a:endParaRPr lang="en-US" sz="1000" kern="1200" dirty="0"/>
        </a:p>
      </dsp:txBody>
      <dsp:txXfrm>
        <a:off x="3559284" y="1088343"/>
        <a:ext cx="1550640" cy="930384"/>
      </dsp:txXfrm>
    </dsp:sp>
    <dsp:sp modelId="{4B7BB083-F582-42DB-8D9C-8BB25BB19BE0}">
      <dsp:nvSpPr>
        <dsp:cNvPr id="0" name=""/>
        <dsp:cNvSpPr/>
      </dsp:nvSpPr>
      <dsp:spPr>
        <a:xfrm>
          <a:off x="147875" y="2173792"/>
          <a:ext cx="1550640" cy="930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err="1"/>
            <a:t>Διοικητικές</a:t>
          </a:r>
          <a:r>
            <a:rPr lang="en-US" sz="1000" b="1" kern="1200" dirty="0"/>
            <a:t> </a:t>
          </a:r>
          <a:r>
            <a:rPr lang="en-US" sz="1000" b="1" kern="1200" dirty="0" err="1"/>
            <a:t>μονάδες</a:t>
          </a:r>
          <a:r>
            <a:rPr lang="en-US" sz="1000" b="1" kern="1200" dirty="0"/>
            <a:t> π</a:t>
          </a:r>
          <a:r>
            <a:rPr lang="en-US" sz="1000" b="1" kern="1200" dirty="0" err="1"/>
            <a:t>ου</a:t>
          </a:r>
          <a:r>
            <a:rPr lang="el-GR" sz="1000" b="1" kern="1200" dirty="0"/>
            <a:t> διεκπεραιώνουν/εκτελούν</a:t>
          </a:r>
        </a:p>
        <a:p>
          <a:pPr lvl="0" algn="ctr" defTabSz="444500">
            <a:lnSpc>
              <a:spcPct val="90000"/>
            </a:lnSpc>
            <a:spcBef>
              <a:spcPct val="0"/>
            </a:spcBef>
            <a:spcAft>
              <a:spcPct val="35000"/>
            </a:spcAft>
          </a:pPr>
          <a:r>
            <a:rPr lang="el-GR" sz="1000" b="1" kern="1200" dirty="0"/>
            <a:t>τη διαδικασία</a:t>
          </a:r>
          <a:endParaRPr lang="en-US" sz="1000" kern="1200" dirty="0"/>
        </a:p>
      </dsp:txBody>
      <dsp:txXfrm>
        <a:off x="147875" y="2173792"/>
        <a:ext cx="1550640" cy="930384"/>
      </dsp:txXfrm>
    </dsp:sp>
    <dsp:sp modelId="{2E250850-DD8A-473F-B63D-5B710EFED279}">
      <dsp:nvSpPr>
        <dsp:cNvPr id="0" name=""/>
        <dsp:cNvSpPr/>
      </dsp:nvSpPr>
      <dsp:spPr>
        <a:xfrm>
          <a:off x="1853579" y="2173792"/>
          <a:ext cx="1550640" cy="930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a:t>Τρόποι διεκπεραίωσης της</a:t>
          </a:r>
          <a:r>
            <a:rPr lang="en-US" sz="1000" b="1" kern="1200" dirty="0"/>
            <a:t> </a:t>
          </a:r>
          <a:r>
            <a:rPr lang="en-US" sz="1000" b="1" kern="1200" dirty="0" err="1"/>
            <a:t>δι</a:t>
          </a:r>
          <a:r>
            <a:rPr lang="en-US" sz="1000" b="1" kern="1200" dirty="0"/>
            <a:t>αδικασία</a:t>
          </a:r>
          <a:r>
            <a:rPr lang="el-GR" sz="1000" b="1" kern="1200" dirty="0"/>
            <a:t>ς</a:t>
          </a:r>
          <a:endParaRPr lang="en-US" sz="1000" kern="1200" dirty="0"/>
        </a:p>
      </dsp:txBody>
      <dsp:txXfrm>
        <a:off x="1853579" y="2173792"/>
        <a:ext cx="1550640" cy="930384"/>
      </dsp:txXfrm>
    </dsp:sp>
    <dsp:sp modelId="{95EEAC6C-FACF-46E2-B7E7-B9E6B91B4AC1}">
      <dsp:nvSpPr>
        <dsp:cNvPr id="0" name=""/>
        <dsp:cNvSpPr/>
      </dsp:nvSpPr>
      <dsp:spPr>
        <a:xfrm>
          <a:off x="3559284" y="2173792"/>
          <a:ext cx="1550640" cy="930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err="1"/>
            <a:t>Εκτιμώμενος</a:t>
          </a:r>
          <a:r>
            <a:rPr lang="en-US" sz="1000" b="1" kern="1200" dirty="0"/>
            <a:t> </a:t>
          </a:r>
          <a:r>
            <a:rPr lang="en-US" sz="1000" b="1" kern="1200" dirty="0" err="1"/>
            <a:t>χρόνος</a:t>
          </a:r>
          <a:r>
            <a:rPr lang="el-GR" sz="1000" b="1" kern="1200" dirty="0"/>
            <a:t> διεκπεραίωσης</a:t>
          </a:r>
          <a:endParaRPr lang="en-US" sz="1000" kern="1200" dirty="0"/>
        </a:p>
      </dsp:txBody>
      <dsp:txXfrm>
        <a:off x="3559284" y="2173792"/>
        <a:ext cx="1550640" cy="930384"/>
      </dsp:txXfrm>
    </dsp:sp>
    <dsp:sp modelId="{9D0B9388-33DA-4D2E-A267-0B229EC9B5DD}">
      <dsp:nvSpPr>
        <dsp:cNvPr id="0" name=""/>
        <dsp:cNvSpPr/>
      </dsp:nvSpPr>
      <dsp:spPr>
        <a:xfrm>
          <a:off x="1000727" y="3259240"/>
          <a:ext cx="1550640" cy="930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Τυχόν συναρμόδιες διοικητικές μονάδες</a:t>
          </a:r>
          <a:endParaRPr lang="en-US" sz="1000" kern="1200"/>
        </a:p>
      </dsp:txBody>
      <dsp:txXfrm>
        <a:off x="1000727" y="3259240"/>
        <a:ext cx="1550640" cy="930384"/>
      </dsp:txXfrm>
    </dsp:sp>
    <dsp:sp modelId="{2441F9F8-2EFF-40F1-AAED-5AE90CFF2A49}">
      <dsp:nvSpPr>
        <dsp:cNvPr id="0" name=""/>
        <dsp:cNvSpPr/>
      </dsp:nvSpPr>
      <dsp:spPr>
        <a:xfrm>
          <a:off x="2706432" y="3259240"/>
          <a:ext cx="1550640" cy="930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b="1" kern="1200" dirty="0"/>
            <a:t>Υπαγωγή των διαδικασιών σε</a:t>
          </a:r>
          <a:r>
            <a:rPr lang="en-US" sz="1000" b="1" kern="1200" dirty="0"/>
            <a:t> κα</a:t>
          </a:r>
          <a:r>
            <a:rPr lang="en-US" sz="1000" b="1" kern="1200" dirty="0" err="1"/>
            <a:t>τηγοριο</a:t>
          </a:r>
          <a:r>
            <a:rPr lang="en-US" sz="1000" b="1" kern="1200" dirty="0"/>
            <a:t>ποιήσεις </a:t>
          </a:r>
          <a:endParaRPr lang="el-GR" sz="1000" b="1" kern="1200" dirty="0"/>
        </a:p>
        <a:p>
          <a:pPr lvl="0" algn="ctr" defTabSz="444500">
            <a:lnSpc>
              <a:spcPct val="90000"/>
            </a:lnSpc>
            <a:spcBef>
              <a:spcPct val="0"/>
            </a:spcBef>
            <a:spcAft>
              <a:spcPct val="35000"/>
            </a:spcAft>
          </a:pPr>
          <a:r>
            <a:rPr lang="en-US" sz="1000" b="1" kern="1200" dirty="0"/>
            <a:t>(π.χ. </a:t>
          </a:r>
          <a:r>
            <a:rPr lang="en-US" sz="1000" b="1" kern="1200" dirty="0" err="1"/>
            <a:t>συμ</a:t>
          </a:r>
          <a:r>
            <a:rPr lang="en-US" sz="1000" b="1" kern="1200" dirty="0"/>
            <a:t>βάντα ζωής,</a:t>
          </a:r>
          <a:r>
            <a:rPr lang="el-GR" sz="1000" b="1" kern="1200" dirty="0"/>
            <a:t> </a:t>
          </a:r>
          <a:r>
            <a:rPr lang="en-US" sz="1000" b="1" kern="1200" dirty="0" err="1"/>
            <a:t>θεμ</a:t>
          </a:r>
          <a:r>
            <a:rPr lang="en-US" sz="1000" b="1" kern="1200" dirty="0"/>
            <a:t>ατική κατηγορία</a:t>
          </a:r>
          <a:r>
            <a:rPr lang="en-US" sz="1000" kern="1200" dirty="0"/>
            <a:t>)</a:t>
          </a:r>
        </a:p>
      </dsp:txBody>
      <dsp:txXfrm>
        <a:off x="2706432" y="3259240"/>
        <a:ext cx="1550640" cy="930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4A407-1E13-4AA6-8A82-C022AA0A1839}">
      <dsp:nvSpPr>
        <dsp:cNvPr id="0" name=""/>
        <dsp:cNvSpPr/>
      </dsp:nvSpPr>
      <dsp:spPr>
        <a:xfrm>
          <a:off x="429250" y="1355"/>
          <a:ext cx="2094904" cy="125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«Μίτος» </a:t>
          </a:r>
          <a:endParaRPr lang="en-GB" sz="1800" kern="1200" dirty="0"/>
        </a:p>
        <a:p>
          <a:pPr lvl="0" algn="ctr" defTabSz="800100">
            <a:lnSpc>
              <a:spcPct val="90000"/>
            </a:lnSpc>
            <a:spcBef>
              <a:spcPct val="0"/>
            </a:spcBef>
            <a:spcAft>
              <a:spcPct val="35000"/>
            </a:spcAft>
          </a:pPr>
          <a:r>
            <a:rPr lang="en-GB" sz="1800" kern="1200" dirty="0"/>
            <a:t>S</a:t>
          </a:r>
          <a:r>
            <a:rPr lang="en-US" sz="1800" kern="1200" dirty="0"/>
            <a:t>ingle Point of Truth</a:t>
          </a:r>
        </a:p>
      </dsp:txBody>
      <dsp:txXfrm>
        <a:off x="429250" y="1355"/>
        <a:ext cx="2094904" cy="1256942"/>
      </dsp:txXfrm>
    </dsp:sp>
    <dsp:sp modelId="{15F90A3B-9177-45C7-9460-9EFAA07D6016}">
      <dsp:nvSpPr>
        <dsp:cNvPr id="0" name=""/>
        <dsp:cNvSpPr/>
      </dsp:nvSpPr>
      <dsp:spPr>
        <a:xfrm>
          <a:off x="2733645" y="1355"/>
          <a:ext cx="2094904" cy="125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rgbClr val="FFFFFF"/>
              </a:solidFill>
              <a:latin typeface="Arial"/>
              <a:ea typeface="Arial"/>
              <a:cs typeface="Arial"/>
              <a:sym typeface="Arial"/>
            </a:rPr>
            <a:t> Αξιόπιστη </a:t>
          </a:r>
          <a:endParaRPr lang="el-GR" sz="1900" kern="1200" dirty="0">
            <a:solidFill>
              <a:srgbClr val="000000"/>
            </a:solidFill>
            <a:latin typeface="Arial"/>
            <a:cs typeface="Arial"/>
            <a:sym typeface="Arial"/>
          </a:endParaRPr>
        </a:p>
      </dsp:txBody>
      <dsp:txXfrm>
        <a:off x="2733645" y="1355"/>
        <a:ext cx="2094904" cy="1256942"/>
      </dsp:txXfrm>
    </dsp:sp>
    <dsp:sp modelId="{6FB9B688-E5A1-4A39-8190-E5473E248465}">
      <dsp:nvSpPr>
        <dsp:cNvPr id="0" name=""/>
        <dsp:cNvSpPr/>
      </dsp:nvSpPr>
      <dsp:spPr>
        <a:xfrm>
          <a:off x="378364" y="1463879"/>
          <a:ext cx="2094904" cy="125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Έγκυρη</a:t>
          </a:r>
          <a:endParaRPr lang="en-US" sz="1800" kern="1200" dirty="0"/>
        </a:p>
      </dsp:txBody>
      <dsp:txXfrm>
        <a:off x="378364" y="1463879"/>
        <a:ext cx="2094904" cy="1256942"/>
      </dsp:txXfrm>
    </dsp:sp>
    <dsp:sp modelId="{A36E3128-5FB5-4F64-B8C1-6330741B1CDD}">
      <dsp:nvSpPr>
        <dsp:cNvPr id="0" name=""/>
        <dsp:cNvSpPr/>
      </dsp:nvSpPr>
      <dsp:spPr>
        <a:xfrm>
          <a:off x="2733645" y="1467788"/>
          <a:ext cx="2094904" cy="125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 Έγκαιρη</a:t>
          </a:r>
          <a:endParaRPr lang="en-US" sz="1800" kern="1200" dirty="0"/>
        </a:p>
      </dsp:txBody>
      <dsp:txXfrm>
        <a:off x="2733645" y="1467788"/>
        <a:ext cx="2094904" cy="1256942"/>
      </dsp:txXfrm>
    </dsp:sp>
    <dsp:sp modelId="{F77397B7-1D1D-4119-9E73-3743AC7A2D3A}">
      <dsp:nvSpPr>
        <dsp:cNvPr id="0" name=""/>
        <dsp:cNvSpPr/>
      </dsp:nvSpPr>
      <dsp:spPr>
        <a:xfrm>
          <a:off x="429250" y="2934221"/>
          <a:ext cx="2094904" cy="125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Διοικητική πληροφορί</a:t>
          </a:r>
          <a:r>
            <a:rPr lang="el-GR" sz="2100" kern="1200" dirty="0"/>
            <a:t>α</a:t>
          </a:r>
          <a:endParaRPr lang="en-US" sz="2100" kern="1200" dirty="0"/>
        </a:p>
      </dsp:txBody>
      <dsp:txXfrm>
        <a:off x="429250" y="2934221"/>
        <a:ext cx="2094904" cy="1256942"/>
      </dsp:txXfrm>
    </dsp:sp>
    <dsp:sp modelId="{A1B4453B-2143-4334-A92F-E1A96172B8B4}">
      <dsp:nvSpPr>
        <dsp:cNvPr id="0" name=""/>
        <dsp:cNvSpPr/>
      </dsp:nvSpPr>
      <dsp:spPr>
        <a:xfrm>
          <a:off x="2733645" y="2934221"/>
          <a:ext cx="2094904" cy="125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t>Διαφάνεια</a:t>
          </a:r>
          <a:endParaRPr lang="en-US" sz="1800" kern="1200" dirty="0"/>
        </a:p>
      </dsp:txBody>
      <dsp:txXfrm>
        <a:off x="2733645" y="2934221"/>
        <a:ext cx="2094904" cy="12569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9FBD5F55-B40E-4A8D-D0D6-8D4A80D57D0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8FA8C6BD-2580-D590-31A6-0FA952CFE10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7650DCA-9166-4657-9DDA-BD1BD55ED28C}" type="datetimeFigureOut">
              <a:rPr lang="el-GR" smtClean="0"/>
              <a:t>31/1/2025</a:t>
            </a:fld>
            <a:endParaRPr lang="el-GR"/>
          </a:p>
        </p:txBody>
      </p:sp>
      <p:sp>
        <p:nvSpPr>
          <p:cNvPr id="4" name="Θέση υποσέλιδου 3">
            <a:extLst>
              <a:ext uri="{FF2B5EF4-FFF2-40B4-BE49-F238E27FC236}">
                <a16:creationId xmlns:a16="http://schemas.microsoft.com/office/drawing/2014/main" id="{F13C2458-88E6-7200-A26A-CA3148E2063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D8935C04-848C-7367-AFE0-5C340991317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8F852A8-0921-4F3A-925E-1BD37F11D764}" type="slidenum">
              <a:rPr lang="el-GR" smtClean="0"/>
              <a:t>‹#›</a:t>
            </a:fld>
            <a:endParaRPr lang="el-GR"/>
          </a:p>
        </p:txBody>
      </p:sp>
    </p:spTree>
    <p:extLst>
      <p:ext uri="{BB962C8B-B14F-4D97-AF65-F5344CB8AC3E}">
        <p14:creationId xmlns:p14="http://schemas.microsoft.com/office/powerpoint/2010/main" val="3264859472"/>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11:22:44.449"/>
    </inkml:context>
    <inkml:brush xml:id="br0">
      <inkml:brushProperty name="width" value="0.05" units="cm"/>
      <inkml:brushProperty name="height" value="0.05" units="cm"/>
      <inkml:brushProperty name="color" value="#AE198D"/>
      <inkml:brushProperty name="inkEffects" value="galaxy"/>
      <inkml:brushProperty name="anchorX" value="-7112"/>
      <inkml:brushProperty name="anchorY" value="-7112"/>
      <inkml:brushProperty name="scaleFactor" value="0.5"/>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11:22:44.753"/>
    </inkml:context>
    <inkml:brush xml:id="br0">
      <inkml:brushProperty name="width" value="0.05" units="cm"/>
      <inkml:brushProperty name="height" value="0.05" units="cm"/>
      <inkml:brushProperty name="color" value="#AE198D"/>
      <inkml:brushProperty name="inkEffects" value="galaxy"/>
      <inkml:brushProperty name="anchorX" value="-8128"/>
      <inkml:brushProperty name="anchorY" value="-8128"/>
      <inkml:brushProperty name="scaleFactor" value="0.5"/>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11:22:44.449"/>
    </inkml:context>
    <inkml:brush xml:id="br0">
      <inkml:brushProperty name="width" value="0.05" units="cm"/>
      <inkml:brushProperty name="height" value="0.05" units="cm"/>
      <inkml:brushProperty name="color" value="#AE198D"/>
      <inkml:brushProperty name="inkEffects" value="galaxy"/>
      <inkml:brushProperty name="anchorX" value="-7112"/>
      <inkml:brushProperty name="anchorY" value="-7112"/>
      <inkml:brushProperty name="scaleFactor" value="0.5"/>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2T11:22:44.753"/>
    </inkml:context>
    <inkml:brush xml:id="br0">
      <inkml:brushProperty name="width" value="0.05" units="cm"/>
      <inkml:brushProperty name="height" value="0.05" units="cm"/>
      <inkml:brushProperty name="color" value="#AE198D"/>
      <inkml:brushProperty name="inkEffects" value="galaxy"/>
      <inkml:brushProperty name="anchorX" value="-8128"/>
      <inkml:brushProperty name="anchorY" value="-8128"/>
      <inkml:brushProperty name="scaleFactor" value="0.5"/>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260A8A0-60E6-4FAC-A1DE-2CEE90FF4751}" type="datetimeFigureOut">
              <a:rPr lang="el-GR" smtClean="0"/>
              <a:t>31/1/2025</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3E4BA4-92D0-45ED-94F8-1900571751CB}" type="slidenum">
              <a:rPr lang="el-GR" smtClean="0"/>
              <a:t>‹#›</a:t>
            </a:fld>
            <a:endParaRPr lang="el-GR"/>
          </a:p>
        </p:txBody>
      </p:sp>
    </p:spTree>
    <p:extLst>
      <p:ext uri="{BB962C8B-B14F-4D97-AF65-F5344CB8AC3E}">
        <p14:creationId xmlns:p14="http://schemas.microsoft.com/office/powerpoint/2010/main" val="134384955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FCDCA23-1D27-2028-7D78-8DA0B0BC8F85}"/>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D0D9DA0E-7DF0-6262-A317-286BFE401EBA}"/>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D43140C7-8A85-C147-EB7B-98C34D9BDD81}"/>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A91B6541-446E-AEBF-3D3F-066074076BFD}"/>
              </a:ext>
            </a:extLst>
          </p:cNvPr>
          <p:cNvSpPr>
            <a:spLocks noGrp="1"/>
          </p:cNvSpPr>
          <p:nvPr>
            <p:ph type="sldNum" sz="quarter" idx="5"/>
          </p:nvPr>
        </p:nvSpPr>
        <p:spPr/>
        <p:txBody>
          <a:bodyPr/>
          <a:lstStyle/>
          <a:p>
            <a:fld id="{903E4BA4-92D0-45ED-94F8-1900571751CB}" type="slidenum">
              <a:rPr lang="el-GR" smtClean="0"/>
              <a:t>2</a:t>
            </a:fld>
            <a:endParaRPr lang="el-GR"/>
          </a:p>
        </p:txBody>
      </p:sp>
      <p:sp>
        <p:nvSpPr>
          <p:cNvPr id="3" name="Θέση κεφαλίδας 2">
            <a:extLst>
              <a:ext uri="{FF2B5EF4-FFF2-40B4-BE49-F238E27FC236}">
                <a16:creationId xmlns:a16="http://schemas.microsoft.com/office/drawing/2014/main" id="{9DB9845D-2D9C-7C07-68E1-04F416CF3624}"/>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4160571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3F2F4975-5406-992A-2665-B54E8E51B45E}"/>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CAA5A1B1-33CD-A11F-22A8-684604690397}"/>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68D2A190-6180-FD87-18A8-20D33493F3A0}"/>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42C66C60-BFD5-9F88-0C1D-939CCE7B5FA4}"/>
              </a:ext>
            </a:extLst>
          </p:cNvPr>
          <p:cNvSpPr>
            <a:spLocks noGrp="1"/>
          </p:cNvSpPr>
          <p:nvPr>
            <p:ph type="sldNum" sz="quarter" idx="5"/>
          </p:nvPr>
        </p:nvSpPr>
        <p:spPr/>
        <p:txBody>
          <a:bodyPr/>
          <a:lstStyle/>
          <a:p>
            <a:fld id="{903E4BA4-92D0-45ED-94F8-1900571751CB}" type="slidenum">
              <a:rPr lang="el-GR" smtClean="0"/>
              <a:t>13</a:t>
            </a:fld>
            <a:endParaRPr lang="el-GR"/>
          </a:p>
        </p:txBody>
      </p:sp>
      <p:sp>
        <p:nvSpPr>
          <p:cNvPr id="3" name="Θέση κεφαλίδας 2">
            <a:extLst>
              <a:ext uri="{FF2B5EF4-FFF2-40B4-BE49-F238E27FC236}">
                <a16:creationId xmlns:a16="http://schemas.microsoft.com/office/drawing/2014/main" id="{83368D4A-7C20-1B79-7777-762444E7578C}"/>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354279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1356887E-B5E9-0492-C8DC-CDF1DB22B91B}"/>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8902D809-940B-93B9-9F36-27F9BFA1635E}"/>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2000375B-01F0-0234-A0E0-B4132231E13F}"/>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95B657CB-DD28-9E0B-49CD-1C52B62B47AA}"/>
              </a:ext>
            </a:extLst>
          </p:cNvPr>
          <p:cNvSpPr>
            <a:spLocks noGrp="1"/>
          </p:cNvSpPr>
          <p:nvPr>
            <p:ph type="sldNum" sz="quarter" idx="5"/>
          </p:nvPr>
        </p:nvSpPr>
        <p:spPr/>
        <p:txBody>
          <a:bodyPr/>
          <a:lstStyle/>
          <a:p>
            <a:fld id="{903E4BA4-92D0-45ED-94F8-1900571751CB}" type="slidenum">
              <a:rPr lang="el-GR" smtClean="0"/>
              <a:t>14</a:t>
            </a:fld>
            <a:endParaRPr lang="el-GR"/>
          </a:p>
        </p:txBody>
      </p:sp>
      <p:sp>
        <p:nvSpPr>
          <p:cNvPr id="3" name="Θέση κεφαλίδας 2">
            <a:extLst>
              <a:ext uri="{FF2B5EF4-FFF2-40B4-BE49-F238E27FC236}">
                <a16:creationId xmlns:a16="http://schemas.microsoft.com/office/drawing/2014/main" id="{AEF865F6-C083-3D59-9C06-8B6EC72B734C}"/>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189891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06443F7F-1F9C-C1D4-ACCD-162F7734A30B}"/>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B6D43356-E6F4-96CC-E764-DD901D58C5D4}"/>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DE9EA9C2-B4B7-F91E-BF8C-A7F2BAF5B7D0}"/>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A3A75EC2-DCF6-B5BD-6A2B-6B95CD6DCD8A}"/>
              </a:ext>
            </a:extLst>
          </p:cNvPr>
          <p:cNvSpPr>
            <a:spLocks noGrp="1"/>
          </p:cNvSpPr>
          <p:nvPr>
            <p:ph type="sldNum" sz="quarter" idx="5"/>
          </p:nvPr>
        </p:nvSpPr>
        <p:spPr/>
        <p:txBody>
          <a:bodyPr/>
          <a:lstStyle/>
          <a:p>
            <a:fld id="{903E4BA4-92D0-45ED-94F8-1900571751CB}" type="slidenum">
              <a:rPr lang="el-GR" smtClean="0"/>
              <a:t>15</a:t>
            </a:fld>
            <a:endParaRPr lang="el-GR"/>
          </a:p>
        </p:txBody>
      </p:sp>
      <p:sp>
        <p:nvSpPr>
          <p:cNvPr id="3" name="Θέση κεφαλίδας 2">
            <a:extLst>
              <a:ext uri="{FF2B5EF4-FFF2-40B4-BE49-F238E27FC236}">
                <a16:creationId xmlns:a16="http://schemas.microsoft.com/office/drawing/2014/main" id="{983C9F44-E94C-1359-C88D-D3DBFCDD0293}"/>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1470084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2357CD2-1BEF-6275-5E52-373034A53D9D}"/>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08DFB4A1-E75B-3C9F-7B16-E1C60AFF0C78}"/>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EB9BE365-898B-212E-E5EF-E8B181064000}"/>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265B19A0-F4C6-71FE-7688-46CFB47018AD}"/>
              </a:ext>
            </a:extLst>
          </p:cNvPr>
          <p:cNvSpPr>
            <a:spLocks noGrp="1"/>
          </p:cNvSpPr>
          <p:nvPr>
            <p:ph type="sldNum" sz="quarter" idx="5"/>
          </p:nvPr>
        </p:nvSpPr>
        <p:spPr/>
        <p:txBody>
          <a:bodyPr/>
          <a:lstStyle/>
          <a:p>
            <a:fld id="{903E4BA4-92D0-45ED-94F8-1900571751CB}" type="slidenum">
              <a:rPr lang="el-GR" smtClean="0"/>
              <a:t>16</a:t>
            </a:fld>
            <a:endParaRPr lang="el-GR"/>
          </a:p>
        </p:txBody>
      </p:sp>
      <p:sp>
        <p:nvSpPr>
          <p:cNvPr id="3" name="Θέση κεφαλίδας 2">
            <a:extLst>
              <a:ext uri="{FF2B5EF4-FFF2-40B4-BE49-F238E27FC236}">
                <a16:creationId xmlns:a16="http://schemas.microsoft.com/office/drawing/2014/main" id="{93BE5831-E0EA-22B6-7E6E-DB1B52F18D77}"/>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158021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882AB789-DD29-6AC6-80ED-520179DFDF1F}"/>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903699CC-B40B-E8D9-2B45-4DF453C5CFAB}"/>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C70816FA-2BD2-08AD-B30C-10600C60E3DD}"/>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8FC1A159-5B9F-ADDD-15E3-F5B95BA2D59F}"/>
              </a:ext>
            </a:extLst>
          </p:cNvPr>
          <p:cNvSpPr>
            <a:spLocks noGrp="1"/>
          </p:cNvSpPr>
          <p:nvPr>
            <p:ph type="sldNum" sz="quarter" idx="5"/>
          </p:nvPr>
        </p:nvSpPr>
        <p:spPr/>
        <p:txBody>
          <a:bodyPr/>
          <a:lstStyle/>
          <a:p>
            <a:fld id="{903E4BA4-92D0-45ED-94F8-1900571751CB}" type="slidenum">
              <a:rPr lang="el-GR" smtClean="0"/>
              <a:t>17</a:t>
            </a:fld>
            <a:endParaRPr lang="el-GR"/>
          </a:p>
        </p:txBody>
      </p:sp>
      <p:sp>
        <p:nvSpPr>
          <p:cNvPr id="3" name="Θέση κεφαλίδας 2">
            <a:extLst>
              <a:ext uri="{FF2B5EF4-FFF2-40B4-BE49-F238E27FC236}">
                <a16:creationId xmlns:a16="http://schemas.microsoft.com/office/drawing/2014/main" id="{53C15F7F-690F-91F7-94E1-DB841D02B935}"/>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307380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82F9BDD-AFA1-BEDB-562C-94D318BDBC6C}"/>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E38C62B4-92E3-F6E1-2396-D4364334E191}"/>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06B7EB20-F4A1-FCE0-EE52-25A743C6FC48}"/>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D5FFD7F8-3A8B-A7BE-F2B6-6B4C12DC1C0E}"/>
              </a:ext>
            </a:extLst>
          </p:cNvPr>
          <p:cNvSpPr>
            <a:spLocks noGrp="1"/>
          </p:cNvSpPr>
          <p:nvPr>
            <p:ph type="sldNum" sz="quarter" idx="5"/>
          </p:nvPr>
        </p:nvSpPr>
        <p:spPr/>
        <p:txBody>
          <a:bodyPr/>
          <a:lstStyle/>
          <a:p>
            <a:fld id="{903E4BA4-92D0-45ED-94F8-1900571751CB}" type="slidenum">
              <a:rPr lang="el-GR" smtClean="0"/>
              <a:t>18</a:t>
            </a:fld>
            <a:endParaRPr lang="el-GR"/>
          </a:p>
        </p:txBody>
      </p:sp>
      <p:sp>
        <p:nvSpPr>
          <p:cNvPr id="3" name="Θέση κεφαλίδας 2">
            <a:extLst>
              <a:ext uri="{FF2B5EF4-FFF2-40B4-BE49-F238E27FC236}">
                <a16:creationId xmlns:a16="http://schemas.microsoft.com/office/drawing/2014/main" id="{E83D95F9-1504-585D-53E2-89775E683516}"/>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397088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82F9BDD-AFA1-BEDB-562C-94D318BDBC6C}"/>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E38C62B4-92E3-F6E1-2396-D4364334E191}"/>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06B7EB20-F4A1-FCE0-EE52-25A743C6FC48}"/>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D5FFD7F8-3A8B-A7BE-F2B6-6B4C12DC1C0E}"/>
              </a:ext>
            </a:extLst>
          </p:cNvPr>
          <p:cNvSpPr>
            <a:spLocks noGrp="1"/>
          </p:cNvSpPr>
          <p:nvPr>
            <p:ph type="sldNum" sz="quarter" idx="5"/>
          </p:nvPr>
        </p:nvSpPr>
        <p:spPr/>
        <p:txBody>
          <a:bodyPr/>
          <a:lstStyle/>
          <a:p>
            <a:fld id="{903E4BA4-92D0-45ED-94F8-1900571751CB}" type="slidenum">
              <a:rPr lang="el-GR" smtClean="0"/>
              <a:t>19</a:t>
            </a:fld>
            <a:endParaRPr lang="el-GR"/>
          </a:p>
        </p:txBody>
      </p:sp>
      <p:sp>
        <p:nvSpPr>
          <p:cNvPr id="3" name="Θέση κεφαλίδας 2">
            <a:extLst>
              <a:ext uri="{FF2B5EF4-FFF2-40B4-BE49-F238E27FC236}">
                <a16:creationId xmlns:a16="http://schemas.microsoft.com/office/drawing/2014/main" id="{E83D95F9-1504-585D-53E2-89775E683516}"/>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337349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82F9BDD-AFA1-BEDB-562C-94D318BDBC6C}"/>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E38C62B4-92E3-F6E1-2396-D4364334E191}"/>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06B7EB20-F4A1-FCE0-EE52-25A743C6FC48}"/>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D5FFD7F8-3A8B-A7BE-F2B6-6B4C12DC1C0E}"/>
              </a:ext>
            </a:extLst>
          </p:cNvPr>
          <p:cNvSpPr>
            <a:spLocks noGrp="1"/>
          </p:cNvSpPr>
          <p:nvPr>
            <p:ph type="sldNum" sz="quarter" idx="5"/>
          </p:nvPr>
        </p:nvSpPr>
        <p:spPr/>
        <p:txBody>
          <a:bodyPr/>
          <a:lstStyle/>
          <a:p>
            <a:fld id="{903E4BA4-92D0-45ED-94F8-1900571751CB}" type="slidenum">
              <a:rPr lang="el-GR" smtClean="0"/>
              <a:t>20</a:t>
            </a:fld>
            <a:endParaRPr lang="el-GR"/>
          </a:p>
        </p:txBody>
      </p:sp>
      <p:sp>
        <p:nvSpPr>
          <p:cNvPr id="3" name="Θέση κεφαλίδας 2">
            <a:extLst>
              <a:ext uri="{FF2B5EF4-FFF2-40B4-BE49-F238E27FC236}">
                <a16:creationId xmlns:a16="http://schemas.microsoft.com/office/drawing/2014/main" id="{E83D95F9-1504-585D-53E2-89775E683516}"/>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309259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CDCFE39-932A-2C3F-F21B-266CBE9DB7D2}"/>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8DDA4641-D033-FF3D-4EA7-1FA9F3A9AE8E}"/>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8DEDF124-69E3-6958-3F76-FD59E2208814}"/>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08AB63E0-7000-D46A-0DE1-EA461305A03D}"/>
              </a:ext>
            </a:extLst>
          </p:cNvPr>
          <p:cNvSpPr>
            <a:spLocks noGrp="1"/>
          </p:cNvSpPr>
          <p:nvPr>
            <p:ph type="sldNum" sz="quarter" idx="5"/>
          </p:nvPr>
        </p:nvSpPr>
        <p:spPr/>
        <p:txBody>
          <a:bodyPr/>
          <a:lstStyle/>
          <a:p>
            <a:fld id="{903E4BA4-92D0-45ED-94F8-1900571751CB}" type="slidenum">
              <a:rPr lang="el-GR" smtClean="0"/>
              <a:t>3</a:t>
            </a:fld>
            <a:endParaRPr lang="el-GR"/>
          </a:p>
        </p:txBody>
      </p:sp>
      <p:sp>
        <p:nvSpPr>
          <p:cNvPr id="3" name="Θέση κεφαλίδας 2">
            <a:extLst>
              <a:ext uri="{FF2B5EF4-FFF2-40B4-BE49-F238E27FC236}">
                <a16:creationId xmlns:a16="http://schemas.microsoft.com/office/drawing/2014/main" id="{6528C3AD-E80C-96F1-A1B7-E25A98F6B7B2}"/>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424223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ACDCFE39-932A-2C3F-F21B-266CBE9DB7D2}"/>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8DDA4641-D033-FF3D-4EA7-1FA9F3A9AE8E}"/>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8DEDF124-69E3-6958-3F76-FD59E2208814}"/>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08AB63E0-7000-D46A-0DE1-EA461305A03D}"/>
              </a:ext>
            </a:extLst>
          </p:cNvPr>
          <p:cNvSpPr>
            <a:spLocks noGrp="1"/>
          </p:cNvSpPr>
          <p:nvPr>
            <p:ph type="sldNum" sz="quarter" idx="5"/>
          </p:nvPr>
        </p:nvSpPr>
        <p:spPr/>
        <p:txBody>
          <a:bodyPr/>
          <a:lstStyle/>
          <a:p>
            <a:fld id="{903E4BA4-92D0-45ED-94F8-1900571751CB}" type="slidenum">
              <a:rPr lang="el-GR" smtClean="0"/>
              <a:t>4</a:t>
            </a:fld>
            <a:endParaRPr lang="el-GR"/>
          </a:p>
        </p:txBody>
      </p:sp>
      <p:sp>
        <p:nvSpPr>
          <p:cNvPr id="3" name="Θέση κεφαλίδας 2">
            <a:extLst>
              <a:ext uri="{FF2B5EF4-FFF2-40B4-BE49-F238E27FC236}">
                <a16:creationId xmlns:a16="http://schemas.microsoft.com/office/drawing/2014/main" id="{6528C3AD-E80C-96F1-A1B7-E25A98F6B7B2}"/>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324830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23eb9614f_0_59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2E355CAC-D7B1-873E-F388-978BB4C06498}"/>
              </a:ext>
            </a:extLst>
          </p:cNvPr>
          <p:cNvSpPr>
            <a:spLocks noGrp="1"/>
          </p:cNvSpPr>
          <p:nvPr>
            <p:ph type="sldNum" sz="quarter" idx="5"/>
          </p:nvPr>
        </p:nvSpPr>
        <p:spPr/>
        <p:txBody>
          <a:bodyPr/>
          <a:lstStyle/>
          <a:p>
            <a:fld id="{903E4BA4-92D0-45ED-94F8-1900571751CB}" type="slidenum">
              <a:rPr lang="el-GR" smtClean="0"/>
              <a:t>7</a:t>
            </a:fld>
            <a:endParaRPr lang="el-GR"/>
          </a:p>
        </p:txBody>
      </p:sp>
      <p:sp>
        <p:nvSpPr>
          <p:cNvPr id="3" name="Θέση κεφαλίδας 2">
            <a:extLst>
              <a:ext uri="{FF2B5EF4-FFF2-40B4-BE49-F238E27FC236}">
                <a16:creationId xmlns:a16="http://schemas.microsoft.com/office/drawing/2014/main" id="{16537482-D535-5A7B-12FA-E97872CB1A32}"/>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22627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23eb9614f_0_59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66A47508-C738-BE6B-17B3-F3957BD69A69}"/>
              </a:ext>
            </a:extLst>
          </p:cNvPr>
          <p:cNvSpPr>
            <a:spLocks noGrp="1"/>
          </p:cNvSpPr>
          <p:nvPr>
            <p:ph type="sldNum" sz="quarter" idx="5"/>
          </p:nvPr>
        </p:nvSpPr>
        <p:spPr/>
        <p:txBody>
          <a:bodyPr/>
          <a:lstStyle/>
          <a:p>
            <a:fld id="{903E4BA4-92D0-45ED-94F8-1900571751CB}" type="slidenum">
              <a:rPr lang="el-GR" smtClean="0"/>
              <a:t>8</a:t>
            </a:fld>
            <a:endParaRPr lang="el-GR"/>
          </a:p>
        </p:txBody>
      </p:sp>
      <p:sp>
        <p:nvSpPr>
          <p:cNvPr id="3" name="Θέση κεφαλίδας 2">
            <a:extLst>
              <a:ext uri="{FF2B5EF4-FFF2-40B4-BE49-F238E27FC236}">
                <a16:creationId xmlns:a16="http://schemas.microsoft.com/office/drawing/2014/main" id="{D26C9CDA-CDB7-582D-072D-06599AEB90BF}"/>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399118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E29128BF-BB4F-2EA5-7BC7-053216191AB3}"/>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D2995E5A-C6DE-22AF-36F1-9D04DCB87E39}"/>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2F95D0BD-07B3-D3E9-80A1-2CD345E9B39C}"/>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ACE7AC72-C746-364D-C80D-37B0D7B36451}"/>
              </a:ext>
            </a:extLst>
          </p:cNvPr>
          <p:cNvSpPr>
            <a:spLocks noGrp="1"/>
          </p:cNvSpPr>
          <p:nvPr>
            <p:ph type="sldNum" sz="quarter" idx="5"/>
          </p:nvPr>
        </p:nvSpPr>
        <p:spPr/>
        <p:txBody>
          <a:bodyPr/>
          <a:lstStyle/>
          <a:p>
            <a:fld id="{903E4BA4-92D0-45ED-94F8-1900571751CB}" type="slidenum">
              <a:rPr lang="el-GR" smtClean="0"/>
              <a:t>9</a:t>
            </a:fld>
            <a:endParaRPr lang="el-GR"/>
          </a:p>
        </p:txBody>
      </p:sp>
      <p:sp>
        <p:nvSpPr>
          <p:cNvPr id="3" name="Θέση κεφαλίδας 2">
            <a:extLst>
              <a:ext uri="{FF2B5EF4-FFF2-40B4-BE49-F238E27FC236}">
                <a16:creationId xmlns:a16="http://schemas.microsoft.com/office/drawing/2014/main" id="{A7785D51-4CC8-967D-2407-AE7720641D51}"/>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289834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B9456ADE-BD7C-A652-1D38-A20BBA4F9DB5}"/>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08DC4EA7-6EFC-3766-5B56-194628508DDF}"/>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44CF6136-7F42-84E4-BBAA-EB130C6C3EAD}"/>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78A2F4C4-0F83-A226-D0BE-6FE2188461A0}"/>
              </a:ext>
            </a:extLst>
          </p:cNvPr>
          <p:cNvSpPr>
            <a:spLocks noGrp="1"/>
          </p:cNvSpPr>
          <p:nvPr>
            <p:ph type="sldNum" sz="quarter" idx="5"/>
          </p:nvPr>
        </p:nvSpPr>
        <p:spPr/>
        <p:txBody>
          <a:bodyPr/>
          <a:lstStyle/>
          <a:p>
            <a:fld id="{903E4BA4-92D0-45ED-94F8-1900571751CB}" type="slidenum">
              <a:rPr lang="el-GR" smtClean="0"/>
              <a:t>10</a:t>
            </a:fld>
            <a:endParaRPr lang="el-GR"/>
          </a:p>
        </p:txBody>
      </p:sp>
      <p:sp>
        <p:nvSpPr>
          <p:cNvPr id="3" name="Θέση κεφαλίδας 2">
            <a:extLst>
              <a:ext uri="{FF2B5EF4-FFF2-40B4-BE49-F238E27FC236}">
                <a16:creationId xmlns:a16="http://schemas.microsoft.com/office/drawing/2014/main" id="{98B9F461-9320-B49E-8826-189BBA8D8684}"/>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160879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E29128BF-BB4F-2EA5-7BC7-053216191AB3}"/>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D2995E5A-C6DE-22AF-36F1-9D04DCB87E39}"/>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2F95D0BD-07B3-D3E9-80A1-2CD345E9B39C}"/>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ACE7AC72-C746-364D-C80D-37B0D7B36451}"/>
              </a:ext>
            </a:extLst>
          </p:cNvPr>
          <p:cNvSpPr>
            <a:spLocks noGrp="1"/>
          </p:cNvSpPr>
          <p:nvPr>
            <p:ph type="sldNum" sz="quarter" idx="5"/>
          </p:nvPr>
        </p:nvSpPr>
        <p:spPr/>
        <p:txBody>
          <a:bodyPr/>
          <a:lstStyle/>
          <a:p>
            <a:fld id="{903E4BA4-92D0-45ED-94F8-1900571751CB}" type="slidenum">
              <a:rPr lang="el-GR" smtClean="0"/>
              <a:t>11</a:t>
            </a:fld>
            <a:endParaRPr lang="el-GR"/>
          </a:p>
        </p:txBody>
      </p:sp>
      <p:sp>
        <p:nvSpPr>
          <p:cNvPr id="3" name="Θέση κεφαλίδας 2">
            <a:extLst>
              <a:ext uri="{FF2B5EF4-FFF2-40B4-BE49-F238E27FC236}">
                <a16:creationId xmlns:a16="http://schemas.microsoft.com/office/drawing/2014/main" id="{A7785D51-4CC8-967D-2407-AE7720641D51}"/>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88519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a:extLst>
            <a:ext uri="{FF2B5EF4-FFF2-40B4-BE49-F238E27FC236}">
              <a16:creationId xmlns:a16="http://schemas.microsoft.com/office/drawing/2014/main" id="{E29128BF-BB4F-2EA5-7BC7-053216191AB3}"/>
            </a:ext>
          </a:extLst>
        </p:cNvPr>
        <p:cNvGrpSpPr/>
        <p:nvPr/>
      </p:nvGrpSpPr>
      <p:grpSpPr>
        <a:xfrm>
          <a:off x="0" y="0"/>
          <a:ext cx="0" cy="0"/>
          <a:chOff x="0" y="0"/>
          <a:chExt cx="0" cy="0"/>
        </a:xfrm>
      </p:grpSpPr>
      <p:sp>
        <p:nvSpPr>
          <p:cNvPr id="278" name="Google Shape;278;gb23eb9614f_0_596:notes">
            <a:extLst>
              <a:ext uri="{FF2B5EF4-FFF2-40B4-BE49-F238E27FC236}">
                <a16:creationId xmlns:a16="http://schemas.microsoft.com/office/drawing/2014/main" id="{D2995E5A-C6DE-22AF-36F1-9D04DCB87E39}"/>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23eb9614f_0_596:notes">
            <a:extLst>
              <a:ext uri="{FF2B5EF4-FFF2-40B4-BE49-F238E27FC236}">
                <a16:creationId xmlns:a16="http://schemas.microsoft.com/office/drawing/2014/main" id="{2F95D0BD-07B3-D3E9-80A1-2CD345E9B39C}"/>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Θέση αριθμού διαφάνειας 1">
            <a:extLst>
              <a:ext uri="{FF2B5EF4-FFF2-40B4-BE49-F238E27FC236}">
                <a16:creationId xmlns:a16="http://schemas.microsoft.com/office/drawing/2014/main" id="{ACE7AC72-C746-364D-C80D-37B0D7B36451}"/>
              </a:ext>
            </a:extLst>
          </p:cNvPr>
          <p:cNvSpPr>
            <a:spLocks noGrp="1"/>
          </p:cNvSpPr>
          <p:nvPr>
            <p:ph type="sldNum" sz="quarter" idx="5"/>
          </p:nvPr>
        </p:nvSpPr>
        <p:spPr/>
        <p:txBody>
          <a:bodyPr/>
          <a:lstStyle/>
          <a:p>
            <a:fld id="{903E4BA4-92D0-45ED-94F8-1900571751CB}" type="slidenum">
              <a:rPr lang="el-GR" smtClean="0"/>
              <a:t>12</a:t>
            </a:fld>
            <a:endParaRPr lang="el-GR"/>
          </a:p>
        </p:txBody>
      </p:sp>
      <p:sp>
        <p:nvSpPr>
          <p:cNvPr id="3" name="Θέση κεφαλίδας 2">
            <a:extLst>
              <a:ext uri="{FF2B5EF4-FFF2-40B4-BE49-F238E27FC236}">
                <a16:creationId xmlns:a16="http://schemas.microsoft.com/office/drawing/2014/main" id="{A7785D51-4CC8-967D-2407-AE7720641D51}"/>
              </a:ext>
            </a:extLst>
          </p:cNvPr>
          <p:cNvSpPr>
            <a:spLocks noGrp="1"/>
          </p:cNvSpPr>
          <p:nvPr>
            <p:ph type="hdr" sz="quarter"/>
          </p:nvPr>
        </p:nvSpPr>
        <p:spPr/>
        <p:txBody>
          <a:bodyPr/>
          <a:lstStyle/>
          <a:p>
            <a:endParaRPr lang="el-GR"/>
          </a:p>
        </p:txBody>
      </p:sp>
    </p:spTree>
    <p:extLst>
      <p:ext uri="{BB962C8B-B14F-4D97-AF65-F5344CB8AC3E}">
        <p14:creationId xmlns:p14="http://schemas.microsoft.com/office/powerpoint/2010/main" val="280310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1ACF-671B-EC4A-916C-4785EDDCA9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AF7448-BCB2-5A42-A821-211AF9BEF33C}"/>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450B4B-B94F-4545-9D91-9BE624FC8D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A5F50E-4600-6645-8AB0-DC1FC1396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FCD38-962B-0C46-B68F-8FF1F40EDF1B}"/>
              </a:ext>
            </a:extLst>
          </p:cNvPr>
          <p:cNvSpPr>
            <a:spLocks noGrp="1"/>
          </p:cNvSpPr>
          <p:nvPr>
            <p:ph type="sldNum" sz="quarter" idx="12"/>
          </p:nvPr>
        </p:nvSpPr>
        <p:spPr/>
        <p:txBody>
          <a:bodyPr/>
          <a:lstStyle/>
          <a:p>
            <a:fld id="{548DB868-3F35-684A-85CB-C6013B4185DA}" type="slidenum">
              <a:rPr lang="en-US" smtClean="0"/>
              <a:t>‹#›</a:t>
            </a:fld>
            <a:endParaRPr lang="en-US"/>
          </a:p>
        </p:txBody>
      </p:sp>
    </p:spTree>
    <p:extLst>
      <p:ext uri="{BB962C8B-B14F-4D97-AF65-F5344CB8AC3E}">
        <p14:creationId xmlns:p14="http://schemas.microsoft.com/office/powerpoint/2010/main" val="367687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E324-1740-2646-B0B4-C73B7A03E6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5CB420-F162-0546-AB37-C640591FBA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DCE3D-B845-0547-891B-3669F0CD57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CC7C8AC-6A5B-AB47-9BDB-FD6CDCC3F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51503-54C4-0F40-88CB-8A07056593E6}"/>
              </a:ext>
            </a:extLst>
          </p:cNvPr>
          <p:cNvSpPr>
            <a:spLocks noGrp="1"/>
          </p:cNvSpPr>
          <p:nvPr>
            <p:ph type="sldNum" sz="quarter" idx="12"/>
          </p:nvPr>
        </p:nvSpPr>
        <p:spPr/>
        <p:txBody>
          <a:bodyPr/>
          <a:lstStyle/>
          <a:p>
            <a:fld id="{548DB868-3F35-684A-85CB-C6013B4185DA}" type="slidenum">
              <a:rPr lang="en-US" smtClean="0"/>
              <a:t>‹#›</a:t>
            </a:fld>
            <a:endParaRPr lang="en-US"/>
          </a:p>
        </p:txBody>
      </p:sp>
    </p:spTree>
    <p:extLst>
      <p:ext uri="{BB962C8B-B14F-4D97-AF65-F5344CB8AC3E}">
        <p14:creationId xmlns:p14="http://schemas.microsoft.com/office/powerpoint/2010/main" val="343044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3FB5C-64FF-8D42-A73B-D6F69DBE1FD0}"/>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0D6FC4-1FA7-6E46-B6A9-43596747B5CD}"/>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80E7B-4048-B241-A388-A6CBC24C972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B2B3997-3B84-9442-A780-DDEABD62F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F93BF-E0BC-D444-A262-957F6D91C68F}"/>
              </a:ext>
            </a:extLst>
          </p:cNvPr>
          <p:cNvSpPr>
            <a:spLocks noGrp="1"/>
          </p:cNvSpPr>
          <p:nvPr>
            <p:ph type="sldNum" sz="quarter" idx="12"/>
          </p:nvPr>
        </p:nvSpPr>
        <p:spPr/>
        <p:txBody>
          <a:bodyPr/>
          <a:lstStyle/>
          <a:p>
            <a:fld id="{548DB868-3F35-684A-85CB-C6013B4185DA}" type="slidenum">
              <a:rPr lang="en-US" smtClean="0"/>
              <a:t>‹#›</a:t>
            </a:fld>
            <a:endParaRPr lang="en-US"/>
          </a:p>
        </p:txBody>
      </p:sp>
    </p:spTree>
    <p:extLst>
      <p:ext uri="{BB962C8B-B14F-4D97-AF65-F5344CB8AC3E}">
        <p14:creationId xmlns:p14="http://schemas.microsoft.com/office/powerpoint/2010/main" val="2654459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grpSp>
        <p:nvGrpSpPr>
          <p:cNvPr id="14" name="Google Shape;14;p3"/>
          <p:cNvGrpSpPr/>
          <p:nvPr/>
        </p:nvGrpSpPr>
        <p:grpSpPr>
          <a:xfrm>
            <a:off x="834621" y="399168"/>
            <a:ext cx="1332416" cy="1332416"/>
            <a:chOff x="348199" y="179450"/>
            <a:chExt cx="1116300" cy="1116300"/>
          </a:xfrm>
        </p:grpSpPr>
        <p:sp>
          <p:nvSpPr>
            <p:cNvPr id="15" name="Google Shape;15;p3"/>
            <p:cNvSpPr/>
            <p:nvPr/>
          </p:nvSpPr>
          <p:spPr>
            <a:xfrm rot="-5400000">
              <a:off x="574557" y="405788"/>
              <a:ext cx="663600" cy="663600"/>
            </a:xfrm>
            <a:prstGeom prst="pie">
              <a:avLst>
                <a:gd name="adj1" fmla="val 10792838"/>
                <a:gd name="adj2" fmla="val 16200000"/>
              </a:avLst>
            </a:prstGeom>
            <a:solidFill>
              <a:schemeClr val="dk2">
                <a:alpha val="1215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 name="Google Shape;16;p3"/>
            <p:cNvSpPr/>
            <p:nvPr/>
          </p:nvSpPr>
          <p:spPr>
            <a:xfrm rot="-5400000">
              <a:off x="348199" y="179450"/>
              <a:ext cx="1116300" cy="1116300"/>
            </a:xfrm>
            <a:prstGeom prst="pie">
              <a:avLst>
                <a:gd name="adj1" fmla="val 10792838"/>
                <a:gd name="adj2" fmla="val 16200000"/>
              </a:avLst>
            </a:prstGeom>
            <a:solidFill>
              <a:schemeClr val="dk2">
                <a:alpha val="1215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7" name="Google Shape;17;p3"/>
          <p:cNvSpPr txBox="1">
            <a:spLocks noGrp="1"/>
          </p:cNvSpPr>
          <p:nvPr>
            <p:ph type="title"/>
          </p:nvPr>
        </p:nvSpPr>
        <p:spPr>
          <a:xfrm>
            <a:off x="959067" y="825267"/>
            <a:ext cx="9374000" cy="80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2800"/>
            </a:lvl1pPr>
            <a:lvl2pPr lvl="1" algn="l">
              <a:lnSpc>
                <a:spcPct val="100000"/>
              </a:lnSpc>
              <a:spcBef>
                <a:spcPts val="0"/>
              </a:spcBef>
              <a:spcAft>
                <a:spcPts val="0"/>
              </a:spcAft>
              <a:buSzPts val="2100"/>
              <a:buNone/>
              <a:defRPr sz="2800"/>
            </a:lvl2pPr>
            <a:lvl3pPr lvl="2" algn="l">
              <a:lnSpc>
                <a:spcPct val="100000"/>
              </a:lnSpc>
              <a:spcBef>
                <a:spcPts val="0"/>
              </a:spcBef>
              <a:spcAft>
                <a:spcPts val="0"/>
              </a:spcAft>
              <a:buSzPts val="2100"/>
              <a:buNone/>
              <a:defRPr sz="2800"/>
            </a:lvl3pPr>
            <a:lvl4pPr lvl="3" algn="l">
              <a:lnSpc>
                <a:spcPct val="100000"/>
              </a:lnSpc>
              <a:spcBef>
                <a:spcPts val="0"/>
              </a:spcBef>
              <a:spcAft>
                <a:spcPts val="0"/>
              </a:spcAft>
              <a:buSzPts val="2100"/>
              <a:buNone/>
              <a:defRPr sz="2800"/>
            </a:lvl4pPr>
            <a:lvl5pPr lvl="4" algn="l">
              <a:lnSpc>
                <a:spcPct val="100000"/>
              </a:lnSpc>
              <a:spcBef>
                <a:spcPts val="0"/>
              </a:spcBef>
              <a:spcAft>
                <a:spcPts val="0"/>
              </a:spcAft>
              <a:buSzPts val="2100"/>
              <a:buNone/>
              <a:defRPr sz="2800"/>
            </a:lvl5pPr>
            <a:lvl6pPr lvl="5" algn="l">
              <a:lnSpc>
                <a:spcPct val="100000"/>
              </a:lnSpc>
              <a:spcBef>
                <a:spcPts val="0"/>
              </a:spcBef>
              <a:spcAft>
                <a:spcPts val="0"/>
              </a:spcAft>
              <a:buSzPts val="2100"/>
              <a:buNone/>
              <a:defRPr sz="2800"/>
            </a:lvl6pPr>
            <a:lvl7pPr lvl="6" algn="l">
              <a:lnSpc>
                <a:spcPct val="100000"/>
              </a:lnSpc>
              <a:spcBef>
                <a:spcPts val="0"/>
              </a:spcBef>
              <a:spcAft>
                <a:spcPts val="0"/>
              </a:spcAft>
              <a:buSzPts val="2100"/>
              <a:buNone/>
              <a:defRPr sz="2800"/>
            </a:lvl7pPr>
            <a:lvl8pPr lvl="7" algn="l">
              <a:lnSpc>
                <a:spcPct val="100000"/>
              </a:lnSpc>
              <a:spcBef>
                <a:spcPts val="0"/>
              </a:spcBef>
              <a:spcAft>
                <a:spcPts val="0"/>
              </a:spcAft>
              <a:buSzPts val="2100"/>
              <a:buNone/>
              <a:defRPr sz="2800"/>
            </a:lvl8pPr>
            <a:lvl9pPr lvl="8" algn="l">
              <a:lnSpc>
                <a:spcPct val="100000"/>
              </a:lnSpc>
              <a:spcBef>
                <a:spcPts val="0"/>
              </a:spcBef>
              <a:spcAft>
                <a:spcPts val="0"/>
              </a:spcAft>
              <a:buSzPts val="2100"/>
              <a:buNone/>
              <a:defRPr sz="2800"/>
            </a:lvl9pPr>
          </a:lstStyle>
          <a:p>
            <a:endParaRPr/>
          </a:p>
        </p:txBody>
      </p:sp>
      <p:sp>
        <p:nvSpPr>
          <p:cNvPr id="18" name="Google Shape;18;p3"/>
          <p:cNvSpPr txBox="1">
            <a:spLocks noGrp="1"/>
          </p:cNvSpPr>
          <p:nvPr>
            <p:ph type="body" idx="1"/>
          </p:nvPr>
        </p:nvSpPr>
        <p:spPr>
          <a:xfrm>
            <a:off x="959067" y="1731600"/>
            <a:ext cx="10153200" cy="4584400"/>
          </a:xfrm>
          <a:prstGeom prst="rect">
            <a:avLst/>
          </a:prstGeom>
          <a:noFill/>
          <a:ln>
            <a:noFill/>
          </a:ln>
        </p:spPr>
        <p:txBody>
          <a:bodyPr spcFirstLastPara="1" wrap="square" lIns="91425" tIns="91425" rIns="91425" bIns="91425" anchor="t" anchorCtr="0">
            <a:noAutofit/>
          </a:bodyPr>
          <a:lstStyle>
            <a:lvl1pPr marL="609570" lvl="0" indent="-457178" algn="l">
              <a:lnSpc>
                <a:spcPct val="115000"/>
              </a:lnSpc>
              <a:spcBef>
                <a:spcPts val="0"/>
              </a:spcBef>
              <a:spcAft>
                <a:spcPts val="0"/>
              </a:spcAft>
              <a:buSzPts val="1800"/>
              <a:buFont typeface="Alegreya Sans Light"/>
              <a:buChar char="●"/>
              <a:defRPr sz="2400">
                <a:latin typeface="Alegreya Sans Light"/>
                <a:ea typeface="Alegreya Sans Light"/>
                <a:cs typeface="Alegreya Sans Light"/>
                <a:sym typeface="Alegreya Sans Light"/>
              </a:defRPr>
            </a:lvl1pPr>
            <a:lvl2pPr marL="1219140" lvl="1" indent="-440245" algn="l">
              <a:lnSpc>
                <a:spcPct val="115000"/>
              </a:lnSpc>
              <a:spcBef>
                <a:spcPts val="1600"/>
              </a:spcBef>
              <a:spcAft>
                <a:spcPts val="0"/>
              </a:spcAft>
              <a:buSzPts val="1600"/>
              <a:buFont typeface="Alegreya Sans Light"/>
              <a:buChar char="○"/>
              <a:defRPr sz="2133">
                <a:latin typeface="Alegreya Sans Light"/>
                <a:ea typeface="Alegreya Sans Light"/>
                <a:cs typeface="Alegreya Sans Light"/>
                <a:sym typeface="Alegreya Sans Light"/>
              </a:defRPr>
            </a:lvl2pPr>
            <a:lvl3pPr marL="1828709" lvl="2" indent="-397913" algn="l">
              <a:lnSpc>
                <a:spcPct val="115000"/>
              </a:lnSpc>
              <a:spcBef>
                <a:spcPts val="1600"/>
              </a:spcBef>
              <a:spcAft>
                <a:spcPts val="0"/>
              </a:spcAft>
              <a:buSzPts val="1100"/>
              <a:buFont typeface="Alegreya Sans Light"/>
              <a:buChar char="■"/>
              <a:defRPr>
                <a:latin typeface="Alegreya Sans Light"/>
                <a:ea typeface="Alegreya Sans Light"/>
                <a:cs typeface="Alegreya Sans Light"/>
                <a:sym typeface="Alegreya Sans Light"/>
              </a:defRPr>
            </a:lvl3pPr>
            <a:lvl4pPr marL="2438278" lvl="3" indent="-397913" algn="l">
              <a:lnSpc>
                <a:spcPct val="115000"/>
              </a:lnSpc>
              <a:spcBef>
                <a:spcPts val="1600"/>
              </a:spcBef>
              <a:spcAft>
                <a:spcPts val="0"/>
              </a:spcAft>
              <a:buSzPts val="1100"/>
              <a:buFont typeface="Alegreya Sans Light"/>
              <a:buChar char="●"/>
              <a:defRPr>
                <a:latin typeface="Alegreya Sans Light"/>
                <a:ea typeface="Alegreya Sans Light"/>
                <a:cs typeface="Alegreya Sans Light"/>
                <a:sym typeface="Alegreya Sans Light"/>
              </a:defRPr>
            </a:lvl4pPr>
            <a:lvl5pPr marL="3047848" lvl="4" indent="-397913" algn="l">
              <a:lnSpc>
                <a:spcPct val="115000"/>
              </a:lnSpc>
              <a:spcBef>
                <a:spcPts val="1600"/>
              </a:spcBef>
              <a:spcAft>
                <a:spcPts val="0"/>
              </a:spcAft>
              <a:buSzPts val="1100"/>
              <a:buFont typeface="Alegreya Sans Light"/>
              <a:buChar char="○"/>
              <a:defRPr>
                <a:latin typeface="Alegreya Sans Light"/>
                <a:ea typeface="Alegreya Sans Light"/>
                <a:cs typeface="Alegreya Sans Light"/>
                <a:sym typeface="Alegreya Sans Light"/>
              </a:defRPr>
            </a:lvl5pPr>
            <a:lvl6pPr marL="3657418" lvl="5" indent="-397913" algn="l">
              <a:lnSpc>
                <a:spcPct val="115000"/>
              </a:lnSpc>
              <a:spcBef>
                <a:spcPts val="1600"/>
              </a:spcBef>
              <a:spcAft>
                <a:spcPts val="0"/>
              </a:spcAft>
              <a:buSzPts val="1100"/>
              <a:buFont typeface="Alegreya Sans Light"/>
              <a:buChar char="■"/>
              <a:defRPr>
                <a:latin typeface="Alegreya Sans Light"/>
                <a:ea typeface="Alegreya Sans Light"/>
                <a:cs typeface="Alegreya Sans Light"/>
                <a:sym typeface="Alegreya Sans Light"/>
              </a:defRPr>
            </a:lvl6pPr>
            <a:lvl7pPr marL="4266987" lvl="6" indent="-397913" algn="l">
              <a:lnSpc>
                <a:spcPct val="115000"/>
              </a:lnSpc>
              <a:spcBef>
                <a:spcPts val="1600"/>
              </a:spcBef>
              <a:spcAft>
                <a:spcPts val="0"/>
              </a:spcAft>
              <a:buSzPts val="1100"/>
              <a:buFont typeface="Alegreya Sans Light"/>
              <a:buChar char="●"/>
              <a:defRPr>
                <a:latin typeface="Alegreya Sans Light"/>
                <a:ea typeface="Alegreya Sans Light"/>
                <a:cs typeface="Alegreya Sans Light"/>
                <a:sym typeface="Alegreya Sans Light"/>
              </a:defRPr>
            </a:lvl7pPr>
            <a:lvl8pPr marL="4876557" lvl="7" indent="-397913" algn="l">
              <a:lnSpc>
                <a:spcPct val="115000"/>
              </a:lnSpc>
              <a:spcBef>
                <a:spcPts val="1600"/>
              </a:spcBef>
              <a:spcAft>
                <a:spcPts val="0"/>
              </a:spcAft>
              <a:buSzPts val="1100"/>
              <a:buFont typeface="Alegreya Sans Light"/>
              <a:buChar char="○"/>
              <a:defRPr>
                <a:latin typeface="Alegreya Sans Light"/>
                <a:ea typeface="Alegreya Sans Light"/>
                <a:cs typeface="Alegreya Sans Light"/>
                <a:sym typeface="Alegreya Sans Light"/>
              </a:defRPr>
            </a:lvl8pPr>
            <a:lvl9pPr marL="5486126" lvl="8" indent="-397913" algn="l">
              <a:lnSpc>
                <a:spcPct val="115000"/>
              </a:lnSpc>
              <a:spcBef>
                <a:spcPts val="1600"/>
              </a:spcBef>
              <a:spcAft>
                <a:spcPts val="1600"/>
              </a:spcAft>
              <a:buSzPts val="1100"/>
              <a:buFont typeface="Alegreya Sans Light"/>
              <a:buChar char="■"/>
              <a:defRPr>
                <a:latin typeface="Alegreya Sans Light"/>
                <a:ea typeface="Alegreya Sans Light"/>
                <a:cs typeface="Alegreya Sans Light"/>
                <a:sym typeface="Alegreya Sans Light"/>
              </a:defRPr>
            </a:lvl9pPr>
          </a:lstStyle>
          <a:p>
            <a:endParaRPr/>
          </a:p>
        </p:txBody>
      </p:sp>
    </p:spTree>
    <p:extLst>
      <p:ext uri="{BB962C8B-B14F-4D97-AF65-F5344CB8AC3E}">
        <p14:creationId xmlns:p14="http://schemas.microsoft.com/office/powerpoint/2010/main" val="176679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33DA-7C1F-FF0E-8DC5-B00D97AF9D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5A8AC2-E68F-7F49-64E3-117FFEE07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B9C2E3-FE9E-D3B3-F2EF-DD51F797B89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8E059E0-36F4-D285-AD99-09888BE02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A8754-D95E-2120-6FAD-B0DFD338E4ED}"/>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528859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322F-A8A8-B362-4B27-8E0C0917A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9EA9D0-CCC3-746F-8549-C7AFAA2346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67148-E6FA-EB38-9626-7CB332DDAE0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2CB8845-06EE-6BE8-95F5-05B5E4C82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8EA6-22CC-0C03-AF68-07D93AAA2CED}"/>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311872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3BE0-44EE-3612-E9BB-FF80C30DA9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DEAEA2-10FF-0D6D-1A71-2C286326A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A4AB95-5625-0DB1-1F63-B4D6AE6855D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2DE4A5-629F-BC52-38CE-983D083AA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7721D-61D8-CA27-F0EF-A1A5BB36CF16}"/>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135382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C2BE-A9DF-0FCB-E878-CE83E1DCA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C154E-6B07-A3AA-7619-1A96900708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2B2FE-D6F4-951F-4065-5C5D4708F3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3CF6B8-1617-0D51-BE62-20702BC385A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F9A7946-0BBD-162B-5BD4-D2AFD3EC9F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6A100D-6647-3AE6-677B-9151C38680D3}"/>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650955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5F7E-9F23-9489-02D9-4BD3341721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49B630-B1FA-DDFB-A32C-F0C00A534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BFD67-E4E8-1E62-4E7B-05D5FE3A9F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1712AD-8BF3-3BE4-0744-1312A203D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4FD3E-1DEC-A23D-DB83-B27B053A5E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555FF4-1784-4BB1-2965-9DE9205E7E3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3A9D096-E298-7C9A-AA93-84AB43A768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DC7D3D-4E20-2BE5-191E-5975065FDBD7}"/>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77436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3F7A-A9A6-496B-6C45-4D95DE544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A0E2-2626-6F14-DF05-A080FF91024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4E11C23-3372-B3FB-B8E8-28C9534ECD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2B42AB-324E-CE8B-DA79-BF13DBE33A66}"/>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3886837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ED0F8-7214-90D8-DDC6-A124001C6EC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67B3D96-1C4F-DCC5-FDC9-E15968ED98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E34A04-28F6-2673-8E79-1835E9F2A9FC}"/>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261311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A671-CEC6-6945-AB76-81D5AE431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C0BA6-CBC1-1E4D-93C0-37E5A71349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99BAF-B875-3C4C-88BC-250AB3D561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EF9F463-0167-AB4C-AAA1-5E5246439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122E9-FAB0-7D45-8EB9-B2595FE2930E}"/>
              </a:ext>
            </a:extLst>
          </p:cNvPr>
          <p:cNvSpPr>
            <a:spLocks noGrp="1"/>
          </p:cNvSpPr>
          <p:nvPr>
            <p:ph type="sldNum" sz="quarter" idx="12"/>
          </p:nvPr>
        </p:nvSpPr>
        <p:spPr/>
        <p:txBody>
          <a:bodyPr/>
          <a:lstStyle/>
          <a:p>
            <a:fld id="{548DB868-3F35-684A-85CB-C6013B4185DA}" type="slidenum">
              <a:rPr lang="en-US" smtClean="0"/>
              <a:t>‹#›</a:t>
            </a:fld>
            <a:endParaRPr lang="en-US"/>
          </a:p>
        </p:txBody>
      </p:sp>
    </p:spTree>
    <p:extLst>
      <p:ext uri="{BB962C8B-B14F-4D97-AF65-F5344CB8AC3E}">
        <p14:creationId xmlns:p14="http://schemas.microsoft.com/office/powerpoint/2010/main" val="1885537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CDF2-54F7-6166-F683-D88432FFC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B0D9F-189A-A31E-1E05-612BE52ED5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0CF529-5521-B4C0-B88F-32A923A9D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E0B9EE-E65F-6F9D-04F7-F55FC1074A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827B817-6AA2-2350-6A90-CD539AE3B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BBA86-B071-5441-08FD-9472159F0FE2}"/>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1479972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1839-3DF8-464B-E7EE-02A29DF72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4AD566-2D10-1ACA-A524-43B0E3986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214ED0-2C0B-22C4-E014-7BD79CD98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68822-55DF-CEE4-D789-D3B2CEEF4DA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5973F5-50AF-D8BC-2177-1B7746902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2F45A-4FAA-2D89-6607-7897CCFEEFCC}"/>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524513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2C60-E83D-8F20-4C50-79C469E576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EC8A4D-6B72-EDC4-E9CB-7A80AF51D3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19CD5-C4AF-E9DD-506B-5F34FBB26BA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8A367E-39F2-C26B-40C4-08DA7F612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EDB2F-88E8-18FC-9D7D-745EC4527566}"/>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2464736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37A82-E293-75EA-E202-62761B866F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F9085A-0DEB-3BBA-2478-3186B0BC59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D7DEE-BA44-FEEF-5572-C7EC3C592D2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DACB24-F71E-E27F-A4DB-EE6253983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92BAB-443E-3B2E-74C1-F39EDFCA654F}"/>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2942240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33DA-7C1F-FF0E-8DC5-B00D97AF9D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5A8AC2-E68F-7F49-64E3-117FFEE07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B9C2E3-FE9E-D3B3-F2EF-DD51F797B89C}"/>
              </a:ext>
            </a:extLst>
          </p:cNvPr>
          <p:cNvSpPr>
            <a:spLocks noGrp="1"/>
          </p:cNvSpPr>
          <p:nvPr>
            <p:ph type="dt" sz="half" idx="10"/>
          </p:nvPr>
        </p:nvSpPr>
        <p:spPr/>
        <p:txBody>
          <a:bodyPr/>
          <a:lstStyle/>
          <a:p>
            <a:fld id="{F38A01CB-5A96-437E-963D-145DEC01AEED}" type="datetimeFigureOut">
              <a:rPr lang="en-US" smtClean="0"/>
              <a:t>1/31/2025</a:t>
            </a:fld>
            <a:endParaRPr lang="en-US"/>
          </a:p>
        </p:txBody>
      </p:sp>
      <p:sp>
        <p:nvSpPr>
          <p:cNvPr id="5" name="Footer Placeholder 4">
            <a:extLst>
              <a:ext uri="{FF2B5EF4-FFF2-40B4-BE49-F238E27FC236}">
                <a16:creationId xmlns:a16="http://schemas.microsoft.com/office/drawing/2014/main" id="{88E059E0-36F4-D285-AD99-09888BE02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A8754-D95E-2120-6FAD-B0DFD338E4ED}"/>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1657775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322F-A8A8-B362-4B27-8E0C0917A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9EA9D0-CCC3-746F-8549-C7AFAA2346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67148-E6FA-EB38-9626-7CB332DDAE0A}"/>
              </a:ext>
            </a:extLst>
          </p:cNvPr>
          <p:cNvSpPr>
            <a:spLocks noGrp="1"/>
          </p:cNvSpPr>
          <p:nvPr>
            <p:ph type="dt" sz="half" idx="10"/>
          </p:nvPr>
        </p:nvSpPr>
        <p:spPr/>
        <p:txBody>
          <a:bodyPr/>
          <a:lstStyle/>
          <a:p>
            <a:fld id="{F38A01CB-5A96-437E-963D-145DEC01AEED}" type="datetimeFigureOut">
              <a:rPr lang="en-US" smtClean="0"/>
              <a:t>1/31/2025</a:t>
            </a:fld>
            <a:endParaRPr lang="en-US"/>
          </a:p>
        </p:txBody>
      </p:sp>
      <p:sp>
        <p:nvSpPr>
          <p:cNvPr id="5" name="Footer Placeholder 4">
            <a:extLst>
              <a:ext uri="{FF2B5EF4-FFF2-40B4-BE49-F238E27FC236}">
                <a16:creationId xmlns:a16="http://schemas.microsoft.com/office/drawing/2014/main" id="{A2CB8845-06EE-6BE8-95F5-05B5E4C82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68EA6-22CC-0C03-AF68-07D93AAA2CED}"/>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366971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3BE0-44EE-3612-E9BB-FF80C30DA9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DEAEA2-10FF-0D6D-1A71-2C286326A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A4AB95-5625-0DB1-1F63-B4D6AE6855D2}"/>
              </a:ext>
            </a:extLst>
          </p:cNvPr>
          <p:cNvSpPr>
            <a:spLocks noGrp="1"/>
          </p:cNvSpPr>
          <p:nvPr>
            <p:ph type="dt" sz="half" idx="10"/>
          </p:nvPr>
        </p:nvSpPr>
        <p:spPr/>
        <p:txBody>
          <a:bodyPr/>
          <a:lstStyle/>
          <a:p>
            <a:fld id="{F38A01CB-5A96-437E-963D-145DEC01AEED}" type="datetimeFigureOut">
              <a:rPr lang="en-US" smtClean="0"/>
              <a:t>1/31/2025</a:t>
            </a:fld>
            <a:endParaRPr lang="en-US"/>
          </a:p>
        </p:txBody>
      </p:sp>
      <p:sp>
        <p:nvSpPr>
          <p:cNvPr id="5" name="Footer Placeholder 4">
            <a:extLst>
              <a:ext uri="{FF2B5EF4-FFF2-40B4-BE49-F238E27FC236}">
                <a16:creationId xmlns:a16="http://schemas.microsoft.com/office/drawing/2014/main" id="{272DE4A5-629F-BC52-38CE-983D083AA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7721D-61D8-CA27-F0EF-A1A5BB36CF16}"/>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2056275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C2BE-A9DF-0FCB-E878-CE83E1DCA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C154E-6B07-A3AA-7619-1A96900708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2B2FE-D6F4-951F-4065-5C5D4708F3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3CF6B8-1617-0D51-BE62-20702BC385AC}"/>
              </a:ext>
            </a:extLst>
          </p:cNvPr>
          <p:cNvSpPr>
            <a:spLocks noGrp="1"/>
          </p:cNvSpPr>
          <p:nvPr>
            <p:ph type="dt" sz="half" idx="10"/>
          </p:nvPr>
        </p:nvSpPr>
        <p:spPr/>
        <p:txBody>
          <a:bodyPr/>
          <a:lstStyle/>
          <a:p>
            <a:fld id="{F38A01CB-5A96-437E-963D-145DEC01AEED}" type="datetimeFigureOut">
              <a:rPr lang="en-US" smtClean="0"/>
              <a:t>1/31/2025</a:t>
            </a:fld>
            <a:endParaRPr lang="en-US"/>
          </a:p>
        </p:txBody>
      </p:sp>
      <p:sp>
        <p:nvSpPr>
          <p:cNvPr id="6" name="Footer Placeholder 5">
            <a:extLst>
              <a:ext uri="{FF2B5EF4-FFF2-40B4-BE49-F238E27FC236}">
                <a16:creationId xmlns:a16="http://schemas.microsoft.com/office/drawing/2014/main" id="{FF9A7946-0BBD-162B-5BD4-D2AFD3EC9F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6A100D-6647-3AE6-677B-9151C38680D3}"/>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1030152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5F7E-9F23-9489-02D9-4BD3341721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49B630-B1FA-DDFB-A32C-F0C00A534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BFD67-E4E8-1E62-4E7B-05D5FE3A9F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1712AD-8BF3-3BE4-0744-1312A203D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4FD3E-1DEC-A23D-DB83-B27B053A5E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555FF4-1784-4BB1-2965-9DE9205E7E3A}"/>
              </a:ext>
            </a:extLst>
          </p:cNvPr>
          <p:cNvSpPr>
            <a:spLocks noGrp="1"/>
          </p:cNvSpPr>
          <p:nvPr>
            <p:ph type="dt" sz="half" idx="10"/>
          </p:nvPr>
        </p:nvSpPr>
        <p:spPr/>
        <p:txBody>
          <a:bodyPr/>
          <a:lstStyle/>
          <a:p>
            <a:fld id="{F38A01CB-5A96-437E-963D-145DEC01AEED}" type="datetimeFigureOut">
              <a:rPr lang="en-US" smtClean="0"/>
              <a:t>1/31/2025</a:t>
            </a:fld>
            <a:endParaRPr lang="en-US"/>
          </a:p>
        </p:txBody>
      </p:sp>
      <p:sp>
        <p:nvSpPr>
          <p:cNvPr id="8" name="Footer Placeholder 7">
            <a:extLst>
              <a:ext uri="{FF2B5EF4-FFF2-40B4-BE49-F238E27FC236}">
                <a16:creationId xmlns:a16="http://schemas.microsoft.com/office/drawing/2014/main" id="{53A9D096-E298-7C9A-AA93-84AB43A768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DC7D3D-4E20-2BE5-191E-5975065FDBD7}"/>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3891061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3F7A-A9A6-496B-6C45-4D95DE544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A0E2-2626-6F14-DF05-A080FF910245}"/>
              </a:ext>
            </a:extLst>
          </p:cNvPr>
          <p:cNvSpPr>
            <a:spLocks noGrp="1"/>
          </p:cNvSpPr>
          <p:nvPr>
            <p:ph type="dt" sz="half" idx="10"/>
          </p:nvPr>
        </p:nvSpPr>
        <p:spPr/>
        <p:txBody>
          <a:bodyPr/>
          <a:lstStyle/>
          <a:p>
            <a:fld id="{F38A01CB-5A96-437E-963D-145DEC01AEED}" type="datetimeFigureOut">
              <a:rPr lang="en-US" smtClean="0"/>
              <a:t>1/31/2025</a:t>
            </a:fld>
            <a:endParaRPr lang="en-US"/>
          </a:p>
        </p:txBody>
      </p:sp>
      <p:sp>
        <p:nvSpPr>
          <p:cNvPr id="4" name="Footer Placeholder 3">
            <a:extLst>
              <a:ext uri="{FF2B5EF4-FFF2-40B4-BE49-F238E27FC236}">
                <a16:creationId xmlns:a16="http://schemas.microsoft.com/office/drawing/2014/main" id="{24E11C23-3372-B3FB-B8E8-28C9534ECD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2B42AB-324E-CE8B-DA79-BF13DBE33A66}"/>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428079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0A5B-D8C4-C549-8FC1-343838FC4E0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ABE7C3-90EF-B743-AB4C-B7839052C29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AD20DA-21FA-AB44-8853-585682358A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1FD2C98-9866-0C4B-84E9-D49871D1F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73FE3-75E3-9D4B-B791-0E1C6A8AB296}"/>
              </a:ext>
            </a:extLst>
          </p:cNvPr>
          <p:cNvSpPr>
            <a:spLocks noGrp="1"/>
          </p:cNvSpPr>
          <p:nvPr>
            <p:ph type="sldNum" sz="quarter" idx="12"/>
          </p:nvPr>
        </p:nvSpPr>
        <p:spPr/>
        <p:txBody>
          <a:bodyPr/>
          <a:lstStyle/>
          <a:p>
            <a:fld id="{548DB868-3F35-684A-85CB-C6013B4185DA}" type="slidenum">
              <a:rPr lang="en-US" smtClean="0"/>
              <a:t>‹#›</a:t>
            </a:fld>
            <a:endParaRPr lang="en-US"/>
          </a:p>
        </p:txBody>
      </p:sp>
    </p:spTree>
    <p:extLst>
      <p:ext uri="{BB962C8B-B14F-4D97-AF65-F5344CB8AC3E}">
        <p14:creationId xmlns:p14="http://schemas.microsoft.com/office/powerpoint/2010/main" val="352812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ED0F8-7214-90D8-DDC6-A124001C6EC9}"/>
              </a:ext>
            </a:extLst>
          </p:cNvPr>
          <p:cNvSpPr>
            <a:spLocks noGrp="1"/>
          </p:cNvSpPr>
          <p:nvPr>
            <p:ph type="dt" sz="half" idx="10"/>
          </p:nvPr>
        </p:nvSpPr>
        <p:spPr/>
        <p:txBody>
          <a:bodyPr/>
          <a:lstStyle/>
          <a:p>
            <a:fld id="{F38A01CB-5A96-437E-963D-145DEC01AEED}" type="datetimeFigureOut">
              <a:rPr lang="en-US" smtClean="0"/>
              <a:t>1/31/2025</a:t>
            </a:fld>
            <a:endParaRPr lang="en-US"/>
          </a:p>
        </p:txBody>
      </p:sp>
      <p:sp>
        <p:nvSpPr>
          <p:cNvPr id="3" name="Footer Placeholder 2">
            <a:extLst>
              <a:ext uri="{FF2B5EF4-FFF2-40B4-BE49-F238E27FC236}">
                <a16:creationId xmlns:a16="http://schemas.microsoft.com/office/drawing/2014/main" id="{267B3D96-1C4F-DCC5-FDC9-E15968ED98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E34A04-28F6-2673-8E79-1835E9F2A9FC}"/>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2086512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CDF2-54F7-6166-F683-D88432FFC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B0D9F-189A-A31E-1E05-612BE52ED5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0CF529-5521-B4C0-B88F-32A923A9D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E0B9EE-E65F-6F9D-04F7-F55FC1074A14}"/>
              </a:ext>
            </a:extLst>
          </p:cNvPr>
          <p:cNvSpPr>
            <a:spLocks noGrp="1"/>
          </p:cNvSpPr>
          <p:nvPr>
            <p:ph type="dt" sz="half" idx="10"/>
          </p:nvPr>
        </p:nvSpPr>
        <p:spPr/>
        <p:txBody>
          <a:bodyPr/>
          <a:lstStyle/>
          <a:p>
            <a:fld id="{F38A01CB-5A96-437E-963D-145DEC01AEED}" type="datetimeFigureOut">
              <a:rPr lang="en-US" smtClean="0"/>
              <a:t>1/31/2025</a:t>
            </a:fld>
            <a:endParaRPr lang="en-US"/>
          </a:p>
        </p:txBody>
      </p:sp>
      <p:sp>
        <p:nvSpPr>
          <p:cNvPr id="6" name="Footer Placeholder 5">
            <a:extLst>
              <a:ext uri="{FF2B5EF4-FFF2-40B4-BE49-F238E27FC236}">
                <a16:creationId xmlns:a16="http://schemas.microsoft.com/office/drawing/2014/main" id="{F827B817-6AA2-2350-6A90-CD539AE3B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BBA86-B071-5441-08FD-9472159F0FE2}"/>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3521842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61839-3DF8-464B-E7EE-02A29DF72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4AD566-2D10-1ACA-A524-43B0E3986E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214ED0-2C0B-22C4-E014-7BD79CD98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68822-55DF-CEE4-D789-D3B2CEEF4DAA}"/>
              </a:ext>
            </a:extLst>
          </p:cNvPr>
          <p:cNvSpPr>
            <a:spLocks noGrp="1"/>
          </p:cNvSpPr>
          <p:nvPr>
            <p:ph type="dt" sz="half" idx="10"/>
          </p:nvPr>
        </p:nvSpPr>
        <p:spPr/>
        <p:txBody>
          <a:bodyPr/>
          <a:lstStyle/>
          <a:p>
            <a:fld id="{F38A01CB-5A96-437E-963D-145DEC01AEED}" type="datetimeFigureOut">
              <a:rPr lang="en-US" smtClean="0"/>
              <a:t>1/31/2025</a:t>
            </a:fld>
            <a:endParaRPr lang="en-US"/>
          </a:p>
        </p:txBody>
      </p:sp>
      <p:sp>
        <p:nvSpPr>
          <p:cNvPr id="6" name="Footer Placeholder 5">
            <a:extLst>
              <a:ext uri="{FF2B5EF4-FFF2-40B4-BE49-F238E27FC236}">
                <a16:creationId xmlns:a16="http://schemas.microsoft.com/office/drawing/2014/main" id="{C15973F5-50AF-D8BC-2177-1B7746902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2F45A-4FAA-2D89-6607-7897CCFEEFCC}"/>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2987682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2C60-E83D-8F20-4C50-79C469E576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EC8A4D-6B72-EDC4-E9CB-7A80AF51D3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19CD5-C4AF-E9DD-506B-5F34FBB26BA9}"/>
              </a:ext>
            </a:extLst>
          </p:cNvPr>
          <p:cNvSpPr>
            <a:spLocks noGrp="1"/>
          </p:cNvSpPr>
          <p:nvPr>
            <p:ph type="dt" sz="half" idx="10"/>
          </p:nvPr>
        </p:nvSpPr>
        <p:spPr/>
        <p:txBody>
          <a:bodyPr/>
          <a:lstStyle/>
          <a:p>
            <a:fld id="{F38A01CB-5A96-437E-963D-145DEC01AEED}" type="datetimeFigureOut">
              <a:rPr lang="en-US" smtClean="0"/>
              <a:t>1/31/2025</a:t>
            </a:fld>
            <a:endParaRPr lang="en-US"/>
          </a:p>
        </p:txBody>
      </p:sp>
      <p:sp>
        <p:nvSpPr>
          <p:cNvPr id="5" name="Footer Placeholder 4">
            <a:extLst>
              <a:ext uri="{FF2B5EF4-FFF2-40B4-BE49-F238E27FC236}">
                <a16:creationId xmlns:a16="http://schemas.microsoft.com/office/drawing/2014/main" id="{578A367E-39F2-C26B-40C4-08DA7F612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EDB2F-88E8-18FC-9D7D-745EC4527566}"/>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3429902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37A82-E293-75EA-E202-62761B866F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F9085A-0DEB-3BBA-2478-3186B0BC59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D7DEE-BA44-FEEF-5572-C7EC3C592D2C}"/>
              </a:ext>
            </a:extLst>
          </p:cNvPr>
          <p:cNvSpPr>
            <a:spLocks noGrp="1"/>
          </p:cNvSpPr>
          <p:nvPr>
            <p:ph type="dt" sz="half" idx="10"/>
          </p:nvPr>
        </p:nvSpPr>
        <p:spPr/>
        <p:txBody>
          <a:bodyPr/>
          <a:lstStyle/>
          <a:p>
            <a:fld id="{F38A01CB-5A96-437E-963D-145DEC01AEED}" type="datetimeFigureOut">
              <a:rPr lang="en-US" smtClean="0"/>
              <a:t>1/31/2025</a:t>
            </a:fld>
            <a:endParaRPr lang="en-US"/>
          </a:p>
        </p:txBody>
      </p:sp>
      <p:sp>
        <p:nvSpPr>
          <p:cNvPr id="5" name="Footer Placeholder 4">
            <a:extLst>
              <a:ext uri="{FF2B5EF4-FFF2-40B4-BE49-F238E27FC236}">
                <a16:creationId xmlns:a16="http://schemas.microsoft.com/office/drawing/2014/main" id="{3ADACB24-F71E-E27F-A4DB-EE6253983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92BAB-443E-3B2E-74C1-F39EDFCA654F}"/>
              </a:ext>
            </a:extLst>
          </p:cNvPr>
          <p:cNvSpPr>
            <a:spLocks noGrp="1"/>
          </p:cNvSpPr>
          <p:nvPr>
            <p:ph type="sldNum" sz="quarter" idx="12"/>
          </p:nvPr>
        </p:nvSpPr>
        <p:spPr/>
        <p:txBody>
          <a:bodyPr/>
          <a:lstStyle/>
          <a:p>
            <a:fld id="{2A45437D-DB4F-4255-B6C3-DCD8120980D6}" type="slidenum">
              <a:rPr lang="en-US" smtClean="0"/>
              <a:t>‹#›</a:t>
            </a:fld>
            <a:endParaRPr lang="en-US"/>
          </a:p>
        </p:txBody>
      </p:sp>
    </p:spTree>
    <p:extLst>
      <p:ext uri="{BB962C8B-B14F-4D97-AF65-F5344CB8AC3E}">
        <p14:creationId xmlns:p14="http://schemas.microsoft.com/office/powerpoint/2010/main" val="1220699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2"/>
        <p:cNvGrpSpPr/>
        <p:nvPr/>
      </p:nvGrpSpPr>
      <p:grpSpPr>
        <a:xfrm>
          <a:off x="0" y="0"/>
          <a:ext cx="0" cy="0"/>
          <a:chOff x="0" y="0"/>
          <a:chExt cx="0" cy="0"/>
        </a:xfrm>
      </p:grpSpPr>
      <p:grpSp>
        <p:nvGrpSpPr>
          <p:cNvPr id="103" name="Google Shape;103;p27"/>
          <p:cNvGrpSpPr/>
          <p:nvPr/>
        </p:nvGrpSpPr>
        <p:grpSpPr>
          <a:xfrm>
            <a:off x="834621" y="399168"/>
            <a:ext cx="1332416" cy="1332416"/>
            <a:chOff x="348199" y="179450"/>
            <a:chExt cx="1116300" cy="1116300"/>
          </a:xfrm>
        </p:grpSpPr>
        <p:sp>
          <p:nvSpPr>
            <p:cNvPr id="104" name="Google Shape;104;p27"/>
            <p:cNvSpPr/>
            <p:nvPr/>
          </p:nvSpPr>
          <p:spPr>
            <a:xfrm rot="-5400000">
              <a:off x="574557" y="405788"/>
              <a:ext cx="663600" cy="663600"/>
            </a:xfrm>
            <a:prstGeom prst="pie">
              <a:avLst>
                <a:gd name="adj1" fmla="val 10792838"/>
                <a:gd name="adj2" fmla="val 16200000"/>
              </a:avLst>
            </a:prstGeom>
            <a:solidFill>
              <a:schemeClr val="dk2">
                <a:alpha val="1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 name="Google Shape;105;p27"/>
            <p:cNvSpPr/>
            <p:nvPr/>
          </p:nvSpPr>
          <p:spPr>
            <a:xfrm rot="-5400000">
              <a:off x="348199" y="179450"/>
              <a:ext cx="1116300" cy="1116300"/>
            </a:xfrm>
            <a:prstGeom prst="pie">
              <a:avLst>
                <a:gd name="adj1" fmla="val 10792838"/>
                <a:gd name="adj2" fmla="val 16200000"/>
              </a:avLst>
            </a:prstGeom>
            <a:solidFill>
              <a:schemeClr val="dk2">
                <a:alpha val="1176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06" name="Google Shape;106;p27"/>
          <p:cNvSpPr txBox="1">
            <a:spLocks noGrp="1"/>
          </p:cNvSpPr>
          <p:nvPr>
            <p:ph type="title"/>
          </p:nvPr>
        </p:nvSpPr>
        <p:spPr>
          <a:xfrm>
            <a:off x="959067" y="825267"/>
            <a:ext cx="9374000" cy="80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100"/>
              <a:buFont typeface="Calibri"/>
              <a:buNone/>
              <a:defRPr sz="2800"/>
            </a:lvl1pPr>
            <a:lvl2pPr lvl="1" algn="l">
              <a:lnSpc>
                <a:spcPct val="100000"/>
              </a:lnSpc>
              <a:spcBef>
                <a:spcPts val="0"/>
              </a:spcBef>
              <a:spcAft>
                <a:spcPts val="0"/>
              </a:spcAft>
              <a:buSzPts val="2100"/>
              <a:buNone/>
              <a:defRPr sz="2800"/>
            </a:lvl2pPr>
            <a:lvl3pPr lvl="2" algn="l">
              <a:lnSpc>
                <a:spcPct val="100000"/>
              </a:lnSpc>
              <a:spcBef>
                <a:spcPts val="0"/>
              </a:spcBef>
              <a:spcAft>
                <a:spcPts val="0"/>
              </a:spcAft>
              <a:buSzPts val="2100"/>
              <a:buNone/>
              <a:defRPr sz="2800"/>
            </a:lvl3pPr>
            <a:lvl4pPr lvl="3" algn="l">
              <a:lnSpc>
                <a:spcPct val="100000"/>
              </a:lnSpc>
              <a:spcBef>
                <a:spcPts val="0"/>
              </a:spcBef>
              <a:spcAft>
                <a:spcPts val="0"/>
              </a:spcAft>
              <a:buSzPts val="2100"/>
              <a:buNone/>
              <a:defRPr sz="2800"/>
            </a:lvl4pPr>
            <a:lvl5pPr lvl="4" algn="l">
              <a:lnSpc>
                <a:spcPct val="100000"/>
              </a:lnSpc>
              <a:spcBef>
                <a:spcPts val="0"/>
              </a:spcBef>
              <a:spcAft>
                <a:spcPts val="0"/>
              </a:spcAft>
              <a:buSzPts val="2100"/>
              <a:buNone/>
              <a:defRPr sz="2800"/>
            </a:lvl5pPr>
            <a:lvl6pPr lvl="5" algn="l">
              <a:lnSpc>
                <a:spcPct val="100000"/>
              </a:lnSpc>
              <a:spcBef>
                <a:spcPts val="0"/>
              </a:spcBef>
              <a:spcAft>
                <a:spcPts val="0"/>
              </a:spcAft>
              <a:buSzPts val="2100"/>
              <a:buNone/>
              <a:defRPr sz="2800"/>
            </a:lvl6pPr>
            <a:lvl7pPr lvl="6" algn="l">
              <a:lnSpc>
                <a:spcPct val="100000"/>
              </a:lnSpc>
              <a:spcBef>
                <a:spcPts val="0"/>
              </a:spcBef>
              <a:spcAft>
                <a:spcPts val="0"/>
              </a:spcAft>
              <a:buSzPts val="2100"/>
              <a:buNone/>
              <a:defRPr sz="2800"/>
            </a:lvl7pPr>
            <a:lvl8pPr lvl="7" algn="l">
              <a:lnSpc>
                <a:spcPct val="100000"/>
              </a:lnSpc>
              <a:spcBef>
                <a:spcPts val="0"/>
              </a:spcBef>
              <a:spcAft>
                <a:spcPts val="0"/>
              </a:spcAft>
              <a:buSzPts val="2100"/>
              <a:buNone/>
              <a:defRPr sz="2800"/>
            </a:lvl8pPr>
            <a:lvl9pPr lvl="8" algn="l">
              <a:lnSpc>
                <a:spcPct val="100000"/>
              </a:lnSpc>
              <a:spcBef>
                <a:spcPts val="0"/>
              </a:spcBef>
              <a:spcAft>
                <a:spcPts val="0"/>
              </a:spcAft>
              <a:buSzPts val="2100"/>
              <a:buNone/>
              <a:defRPr sz="2800"/>
            </a:lvl9pPr>
          </a:lstStyle>
          <a:p>
            <a:endParaRPr/>
          </a:p>
        </p:txBody>
      </p:sp>
      <p:sp>
        <p:nvSpPr>
          <p:cNvPr id="107" name="Google Shape;107;p27"/>
          <p:cNvSpPr txBox="1">
            <a:spLocks noGrp="1"/>
          </p:cNvSpPr>
          <p:nvPr>
            <p:ph type="body" idx="1"/>
          </p:nvPr>
        </p:nvSpPr>
        <p:spPr>
          <a:xfrm>
            <a:off x="959067" y="1731600"/>
            <a:ext cx="10153200" cy="4584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Font typeface="Alegreya Sans Light"/>
              <a:buChar char="●"/>
              <a:defRPr sz="2400">
                <a:latin typeface="Alegreya Sans Light"/>
                <a:ea typeface="Alegreya Sans Light"/>
                <a:cs typeface="Alegreya Sans Light"/>
                <a:sym typeface="Alegreya Sans Light"/>
              </a:defRPr>
            </a:lvl1pPr>
            <a:lvl2pPr marL="914400" lvl="1" indent="-330200" algn="l">
              <a:lnSpc>
                <a:spcPct val="115000"/>
              </a:lnSpc>
              <a:spcBef>
                <a:spcPts val="1600"/>
              </a:spcBef>
              <a:spcAft>
                <a:spcPts val="0"/>
              </a:spcAft>
              <a:buClr>
                <a:schemeClr val="dk1"/>
              </a:buClr>
              <a:buSzPts val="1600"/>
              <a:buFont typeface="Alegreya Sans Light"/>
              <a:buChar char="○"/>
              <a:defRPr sz="2133">
                <a:latin typeface="Alegreya Sans Light"/>
                <a:ea typeface="Alegreya Sans Light"/>
                <a:cs typeface="Alegreya Sans Light"/>
                <a:sym typeface="Alegreya Sans Light"/>
              </a:defRPr>
            </a:lvl2pPr>
            <a:lvl3pPr marL="1371600" lvl="2" indent="-298450" algn="l">
              <a:lnSpc>
                <a:spcPct val="115000"/>
              </a:lnSpc>
              <a:spcBef>
                <a:spcPts val="1600"/>
              </a:spcBef>
              <a:spcAft>
                <a:spcPts val="0"/>
              </a:spcAft>
              <a:buClr>
                <a:schemeClr val="dk1"/>
              </a:buClr>
              <a:buSzPts val="1100"/>
              <a:buFont typeface="Alegreya Sans Light"/>
              <a:buChar char="■"/>
              <a:defRPr>
                <a:latin typeface="Alegreya Sans Light"/>
                <a:ea typeface="Alegreya Sans Light"/>
                <a:cs typeface="Alegreya Sans Light"/>
                <a:sym typeface="Alegreya Sans Light"/>
              </a:defRPr>
            </a:lvl3pPr>
            <a:lvl4pPr marL="1828800" lvl="3" indent="-298450" algn="l">
              <a:lnSpc>
                <a:spcPct val="115000"/>
              </a:lnSpc>
              <a:spcBef>
                <a:spcPts val="1600"/>
              </a:spcBef>
              <a:spcAft>
                <a:spcPts val="0"/>
              </a:spcAft>
              <a:buClr>
                <a:schemeClr val="dk1"/>
              </a:buClr>
              <a:buSzPts val="1100"/>
              <a:buFont typeface="Alegreya Sans Light"/>
              <a:buChar char="●"/>
              <a:defRPr>
                <a:latin typeface="Alegreya Sans Light"/>
                <a:ea typeface="Alegreya Sans Light"/>
                <a:cs typeface="Alegreya Sans Light"/>
                <a:sym typeface="Alegreya Sans Light"/>
              </a:defRPr>
            </a:lvl4pPr>
            <a:lvl5pPr marL="2286000" lvl="4" indent="-298450" algn="l">
              <a:lnSpc>
                <a:spcPct val="115000"/>
              </a:lnSpc>
              <a:spcBef>
                <a:spcPts val="1600"/>
              </a:spcBef>
              <a:spcAft>
                <a:spcPts val="0"/>
              </a:spcAft>
              <a:buClr>
                <a:schemeClr val="dk1"/>
              </a:buClr>
              <a:buSzPts val="1100"/>
              <a:buFont typeface="Alegreya Sans Light"/>
              <a:buChar char="○"/>
              <a:defRPr>
                <a:latin typeface="Alegreya Sans Light"/>
                <a:ea typeface="Alegreya Sans Light"/>
                <a:cs typeface="Alegreya Sans Light"/>
                <a:sym typeface="Alegreya Sans Light"/>
              </a:defRPr>
            </a:lvl5pPr>
            <a:lvl6pPr marL="2743200" lvl="5" indent="-298450" algn="l">
              <a:lnSpc>
                <a:spcPct val="115000"/>
              </a:lnSpc>
              <a:spcBef>
                <a:spcPts val="1600"/>
              </a:spcBef>
              <a:spcAft>
                <a:spcPts val="0"/>
              </a:spcAft>
              <a:buClr>
                <a:schemeClr val="dk1"/>
              </a:buClr>
              <a:buSzPts val="1100"/>
              <a:buFont typeface="Alegreya Sans Light"/>
              <a:buChar char="■"/>
              <a:defRPr>
                <a:latin typeface="Alegreya Sans Light"/>
                <a:ea typeface="Alegreya Sans Light"/>
                <a:cs typeface="Alegreya Sans Light"/>
                <a:sym typeface="Alegreya Sans Light"/>
              </a:defRPr>
            </a:lvl6pPr>
            <a:lvl7pPr marL="3200400" lvl="6" indent="-298450" algn="l">
              <a:lnSpc>
                <a:spcPct val="115000"/>
              </a:lnSpc>
              <a:spcBef>
                <a:spcPts val="1600"/>
              </a:spcBef>
              <a:spcAft>
                <a:spcPts val="0"/>
              </a:spcAft>
              <a:buClr>
                <a:schemeClr val="dk1"/>
              </a:buClr>
              <a:buSzPts val="1100"/>
              <a:buFont typeface="Alegreya Sans Light"/>
              <a:buChar char="●"/>
              <a:defRPr>
                <a:latin typeface="Alegreya Sans Light"/>
                <a:ea typeface="Alegreya Sans Light"/>
                <a:cs typeface="Alegreya Sans Light"/>
                <a:sym typeface="Alegreya Sans Light"/>
              </a:defRPr>
            </a:lvl7pPr>
            <a:lvl8pPr marL="3657600" lvl="7" indent="-298450" algn="l">
              <a:lnSpc>
                <a:spcPct val="115000"/>
              </a:lnSpc>
              <a:spcBef>
                <a:spcPts val="1600"/>
              </a:spcBef>
              <a:spcAft>
                <a:spcPts val="0"/>
              </a:spcAft>
              <a:buClr>
                <a:schemeClr val="dk1"/>
              </a:buClr>
              <a:buSzPts val="1100"/>
              <a:buFont typeface="Alegreya Sans Light"/>
              <a:buChar char="○"/>
              <a:defRPr>
                <a:latin typeface="Alegreya Sans Light"/>
                <a:ea typeface="Alegreya Sans Light"/>
                <a:cs typeface="Alegreya Sans Light"/>
                <a:sym typeface="Alegreya Sans Light"/>
              </a:defRPr>
            </a:lvl8pPr>
            <a:lvl9pPr marL="4114800" lvl="8" indent="-298450" algn="l">
              <a:lnSpc>
                <a:spcPct val="115000"/>
              </a:lnSpc>
              <a:spcBef>
                <a:spcPts val="1600"/>
              </a:spcBef>
              <a:spcAft>
                <a:spcPts val="1600"/>
              </a:spcAft>
              <a:buClr>
                <a:schemeClr val="dk1"/>
              </a:buClr>
              <a:buSzPts val="1100"/>
              <a:buFont typeface="Alegreya Sans Light"/>
              <a:buChar char="■"/>
              <a:defRPr>
                <a:latin typeface="Alegreya Sans Light"/>
                <a:ea typeface="Alegreya Sans Light"/>
                <a:cs typeface="Alegreya Sans Light"/>
                <a:sym typeface="Alegreya Sans Light"/>
              </a:defRPr>
            </a:lvl9pPr>
          </a:lstStyle>
          <a:p>
            <a:endParaRPr/>
          </a:p>
        </p:txBody>
      </p:sp>
    </p:spTree>
    <p:extLst>
      <p:ext uri="{BB962C8B-B14F-4D97-AF65-F5344CB8AC3E}">
        <p14:creationId xmlns:p14="http://schemas.microsoft.com/office/powerpoint/2010/main" val="374928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29F27-35D1-0148-806F-EBB50AF7F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0ACE7-AAEA-D049-A0DC-ACB4ED0D4F57}"/>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1F504D-D8AC-DC48-8503-8490E74588F3}"/>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CF85DE-AA7D-9548-B216-6BF197B7D8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DDEACCF-9139-844B-B4CC-FBE3F3F57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0E8FB-9E38-8640-82FA-D8DDB5C3E235}"/>
              </a:ext>
            </a:extLst>
          </p:cNvPr>
          <p:cNvSpPr>
            <a:spLocks noGrp="1"/>
          </p:cNvSpPr>
          <p:nvPr>
            <p:ph type="sldNum" sz="quarter" idx="12"/>
          </p:nvPr>
        </p:nvSpPr>
        <p:spPr/>
        <p:txBody>
          <a:bodyPr/>
          <a:lstStyle/>
          <a:p>
            <a:fld id="{548DB868-3F35-684A-85CB-C6013B4185DA}" type="slidenum">
              <a:rPr lang="en-US" smtClean="0"/>
              <a:t>‹#›</a:t>
            </a:fld>
            <a:endParaRPr lang="en-US"/>
          </a:p>
        </p:txBody>
      </p:sp>
    </p:spTree>
    <p:extLst>
      <p:ext uri="{BB962C8B-B14F-4D97-AF65-F5344CB8AC3E}">
        <p14:creationId xmlns:p14="http://schemas.microsoft.com/office/powerpoint/2010/main" val="399899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051D-01CD-8A45-B506-DFDEBDE14E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3DD7E8-7414-3A45-B2C6-4C1DFF15E4A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87BAF9-696A-1544-A45E-33F62510CC64}"/>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054203-C6FC-9144-9030-B14A73129B0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BE6542-55AE-3D49-B31C-C1FF9484474F}"/>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A423BC-CAC9-B94D-9159-82150805EAC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0DF49A0-1BF7-274B-8F3C-41140C7CAE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B1F46A-2778-A249-91C4-52725250C4E9}"/>
              </a:ext>
            </a:extLst>
          </p:cNvPr>
          <p:cNvSpPr>
            <a:spLocks noGrp="1"/>
          </p:cNvSpPr>
          <p:nvPr>
            <p:ph type="sldNum" sz="quarter" idx="12"/>
          </p:nvPr>
        </p:nvSpPr>
        <p:spPr/>
        <p:txBody>
          <a:bodyPr/>
          <a:lstStyle/>
          <a:p>
            <a:fld id="{548DB868-3F35-684A-85CB-C6013B4185DA}" type="slidenum">
              <a:rPr lang="en-US" smtClean="0"/>
              <a:t>‹#›</a:t>
            </a:fld>
            <a:endParaRPr lang="en-US"/>
          </a:p>
        </p:txBody>
      </p:sp>
    </p:spTree>
    <p:extLst>
      <p:ext uri="{BB962C8B-B14F-4D97-AF65-F5344CB8AC3E}">
        <p14:creationId xmlns:p14="http://schemas.microsoft.com/office/powerpoint/2010/main" val="15470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AB9F-117D-5749-9106-257FA39F35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01C14-A766-E84F-8869-69C30020FD7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A4671A8-0308-7F43-B769-9F6DC76523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7AA9BB-AC84-084E-99CB-48DB08C6599F}"/>
              </a:ext>
            </a:extLst>
          </p:cNvPr>
          <p:cNvSpPr>
            <a:spLocks noGrp="1"/>
          </p:cNvSpPr>
          <p:nvPr>
            <p:ph type="sldNum" sz="quarter" idx="12"/>
          </p:nvPr>
        </p:nvSpPr>
        <p:spPr/>
        <p:txBody>
          <a:bodyPr/>
          <a:lstStyle/>
          <a:p>
            <a:fld id="{548DB868-3F35-684A-85CB-C6013B4185DA}" type="slidenum">
              <a:rPr lang="en-US" smtClean="0"/>
              <a:t>‹#›</a:t>
            </a:fld>
            <a:endParaRPr lang="en-US"/>
          </a:p>
        </p:txBody>
      </p:sp>
    </p:spTree>
    <p:extLst>
      <p:ext uri="{BB962C8B-B14F-4D97-AF65-F5344CB8AC3E}">
        <p14:creationId xmlns:p14="http://schemas.microsoft.com/office/powerpoint/2010/main" val="336286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15AC5-2548-824A-ACE7-C95FA6F81C5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2C6D908-D713-DC47-A4F2-37E5D20A71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11C097-7B8A-E24E-8EDD-41C581C1D5F1}"/>
              </a:ext>
            </a:extLst>
          </p:cNvPr>
          <p:cNvSpPr>
            <a:spLocks noGrp="1"/>
          </p:cNvSpPr>
          <p:nvPr>
            <p:ph type="sldNum" sz="quarter" idx="12"/>
          </p:nvPr>
        </p:nvSpPr>
        <p:spPr/>
        <p:txBody>
          <a:bodyPr/>
          <a:lstStyle/>
          <a:p>
            <a:fld id="{548DB868-3F35-684A-85CB-C6013B4185DA}" type="slidenum">
              <a:rPr lang="en-US" smtClean="0"/>
              <a:t>‹#›</a:t>
            </a:fld>
            <a:endParaRPr lang="en-US"/>
          </a:p>
        </p:txBody>
      </p:sp>
    </p:spTree>
    <p:extLst>
      <p:ext uri="{BB962C8B-B14F-4D97-AF65-F5344CB8AC3E}">
        <p14:creationId xmlns:p14="http://schemas.microsoft.com/office/powerpoint/2010/main" val="252099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D192-9786-7E4E-85FB-00B172821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14FCF5-28D1-5B43-893B-4A6AD9556FC3}"/>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BCF47F-28D8-7C4C-B0AB-E7778747031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00DE59-36D5-D84D-8C17-C2A079C2FE6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C2E022-1DFB-AA40-B032-B935A1350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EFE09-C25F-A14D-A020-37B426D0D531}"/>
              </a:ext>
            </a:extLst>
          </p:cNvPr>
          <p:cNvSpPr>
            <a:spLocks noGrp="1"/>
          </p:cNvSpPr>
          <p:nvPr>
            <p:ph type="sldNum" sz="quarter" idx="12"/>
          </p:nvPr>
        </p:nvSpPr>
        <p:spPr/>
        <p:txBody>
          <a:bodyPr/>
          <a:lstStyle/>
          <a:p>
            <a:fld id="{548DB868-3F35-684A-85CB-C6013B4185DA}" type="slidenum">
              <a:rPr lang="en-US" smtClean="0"/>
              <a:t>‹#›</a:t>
            </a:fld>
            <a:endParaRPr lang="en-US"/>
          </a:p>
        </p:txBody>
      </p:sp>
    </p:spTree>
    <p:extLst>
      <p:ext uri="{BB962C8B-B14F-4D97-AF65-F5344CB8AC3E}">
        <p14:creationId xmlns:p14="http://schemas.microsoft.com/office/powerpoint/2010/main" val="370963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F019-7784-794E-B793-1E461422F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81C18D-4099-894A-B499-8EADC6010D8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CDDE0F3E-3255-4644-BB62-ECC88688FD6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60E258-00A9-AF46-ADDB-9F7A284DCD0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7C0EDBB-846C-A74B-9A0E-C4A880A8A0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5A79F-41E9-F64A-9C4D-229156B894D9}"/>
              </a:ext>
            </a:extLst>
          </p:cNvPr>
          <p:cNvSpPr>
            <a:spLocks noGrp="1"/>
          </p:cNvSpPr>
          <p:nvPr>
            <p:ph type="sldNum" sz="quarter" idx="12"/>
          </p:nvPr>
        </p:nvSpPr>
        <p:spPr/>
        <p:txBody>
          <a:bodyPr/>
          <a:lstStyle/>
          <a:p>
            <a:fld id="{548DB868-3F35-684A-85CB-C6013B4185DA}" type="slidenum">
              <a:rPr lang="en-US" smtClean="0"/>
              <a:t>‹#›</a:t>
            </a:fld>
            <a:endParaRPr lang="en-US"/>
          </a:p>
        </p:txBody>
      </p:sp>
    </p:spTree>
    <p:extLst>
      <p:ext uri="{BB962C8B-B14F-4D97-AF65-F5344CB8AC3E}">
        <p14:creationId xmlns:p14="http://schemas.microsoft.com/office/powerpoint/2010/main" val="223498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020831-76B3-2B45-BE90-B5BB245CF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EF283C-8A91-4348-8EB5-D96784A0026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DDFDA-B6D9-E64F-B0AD-DCB4D5ACAF1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3639745-0F45-3B44-A5AC-2C6A19CC21B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45C407-5228-C745-B93A-482575E4892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DB868-3F35-684A-85CB-C6013B4185DA}" type="slidenum">
              <a:rPr lang="en-US" smtClean="0"/>
              <a:t>‹#›</a:t>
            </a:fld>
            <a:endParaRPr lang="en-US"/>
          </a:p>
        </p:txBody>
      </p:sp>
    </p:spTree>
    <p:extLst>
      <p:ext uri="{BB962C8B-B14F-4D97-AF65-F5344CB8AC3E}">
        <p14:creationId xmlns:p14="http://schemas.microsoft.com/office/powerpoint/2010/main" val="18551587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0873A3-8FED-B1CD-C2E4-11272CBC16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303F3-939F-25C3-22BA-3F0A5AC6E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20851-E693-002C-280B-1F1B64C37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7EB0267F-A448-6653-665B-C4828403A2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13E4FE-7748-5B76-53B1-DD0F089748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5437D-DB4F-4255-B6C3-DCD8120980D6}" type="slidenum">
              <a:rPr lang="en-US" smtClean="0"/>
              <a:t>‹#›</a:t>
            </a:fld>
            <a:endParaRPr lang="en-US"/>
          </a:p>
        </p:txBody>
      </p:sp>
    </p:spTree>
    <p:extLst>
      <p:ext uri="{BB962C8B-B14F-4D97-AF65-F5344CB8AC3E}">
        <p14:creationId xmlns:p14="http://schemas.microsoft.com/office/powerpoint/2010/main" val="79028292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0873A3-8FED-B1CD-C2E4-11272CBC16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303F3-939F-25C3-22BA-3F0A5AC6E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20851-E693-002C-280B-1F1B64C37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A01CB-5A96-437E-963D-145DEC01AEED}" type="datetimeFigureOut">
              <a:rPr lang="en-US" smtClean="0"/>
              <a:t>1/31/2025</a:t>
            </a:fld>
            <a:endParaRPr lang="en-US"/>
          </a:p>
        </p:txBody>
      </p:sp>
      <p:sp>
        <p:nvSpPr>
          <p:cNvPr id="5" name="Footer Placeholder 4">
            <a:extLst>
              <a:ext uri="{FF2B5EF4-FFF2-40B4-BE49-F238E27FC236}">
                <a16:creationId xmlns:a16="http://schemas.microsoft.com/office/drawing/2014/main" id="{7EB0267F-A448-6653-665B-C4828403A2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13E4FE-7748-5B76-53B1-DD0F089748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5437D-DB4F-4255-B6C3-DCD8120980D6}" type="slidenum">
              <a:rPr lang="en-US" smtClean="0"/>
              <a:t>‹#›</a:t>
            </a:fld>
            <a:endParaRPr lang="en-US"/>
          </a:p>
        </p:txBody>
      </p:sp>
    </p:spTree>
    <p:extLst>
      <p:ext uri="{BB962C8B-B14F-4D97-AF65-F5344CB8AC3E}">
        <p14:creationId xmlns:p14="http://schemas.microsoft.com/office/powerpoint/2010/main" val="420942045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jpeg"/><Relationship Id="rId2" Type="http://schemas.openxmlformats.org/officeDocument/2006/relationships/customXml" Target="../ink/ink1.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hyperlink" Target="https://mitos.gov.gr/index.php/%CE%A5%CF%80%CE%BF%CF%83%CF%84%CE%AE%CF%81%CE%B9%CE%BE%CE%B7_%CE%A6%CE%95%CE%9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diavgeia.gov.gr/doc/9%CE%9C%CE%96%CE%9846%CE%9C%CE%A4%CE%9B6-%CE%99%CE%91%CE%A9?inline=true" TargetMode="External"/><Relationship Id="rId7" Type="http://schemas.openxmlformats.org/officeDocument/2006/relationships/hyperlink" Target="https://mitos.gov.gr/index.php/&#933;&#960;&#959;&#963;&#964;&#942;&#961;&#953;&#958;&#951;_&#934;&#917;&#922;"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itos.gov.gr/downloads/apofasi_genikon_grammateon.pdf" TargetMode="External"/><Relationship Id="rId5" Type="http://schemas.openxmlformats.org/officeDocument/2006/relationships/hyperlink" Target="https://mitos.gov.gr/downloads/ya_mitos_2024.pdf" TargetMode="External"/><Relationship Id="rId4" Type="http://schemas.openxmlformats.org/officeDocument/2006/relationships/hyperlink" Target="https://diavgeia.gov.gr/doc/%CE%A8%CE%9D%CE%A9246%CE%9C%CE%A4%CE%9B6-%CE%99%CE%99%CE%91?inline=true" TargetMode="Externa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mailto:mitos@gslegal.gov.gr" TargetMode="External"/><Relationship Id="rId5" Type="http://schemas.openxmlformats.org/officeDocument/2006/relationships/hyperlink" Target="mailto:mitos@et.gr" TargetMode="External"/><Relationship Id="rId4" Type="http://schemas.openxmlformats.org/officeDocument/2006/relationships/hyperlink" Target="mailto:mitos@ypes.gov.gr"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customXml" Target="../ink/ink3.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customXml" Target="../ink/ink4.xml"/></Relationships>
</file>

<file path=ppt/slides/_rels/slide23.xml.rels><?xml version="1.0" encoding="UTF-8" standalone="yes"?>
<Relationships xmlns="http://schemas.openxmlformats.org/package/2006/relationships"><Relationship Id="rId2" Type="http://schemas.openxmlformats.org/officeDocument/2006/relationships/hyperlink" Target="https://et.gr/"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mitos.gov.gr/index.php/%CE%91%CF%81%CF%87%CE%B9%CE%BA%CE%AE_%CF%83%CE%B5%CE%BB%CE%AF%CE%B4%CE%B1"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mitos.gov.gr/index.php/%CE%91%CF%81%CF%87%CE%B9%CE%BA%CE%AE_%CF%83%CE%B5%CE%BB%CE%AF%CE%B4%CE%B1"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290F09-D799-5B25-D962-3CA853A59A8A}"/>
              </a:ext>
            </a:extLst>
          </p:cNvPr>
          <p:cNvSpPr/>
          <p:nvPr/>
        </p:nvSpPr>
        <p:spPr>
          <a:xfrm>
            <a:off x="0" y="5032147"/>
            <a:ext cx="12192000" cy="1940152"/>
          </a:xfrm>
          <a:prstGeom prst="rect">
            <a:avLst/>
          </a:prstGeom>
          <a:solidFill>
            <a:schemeClr val="bg1"/>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C0C0C"/>
              </a:solidFill>
              <a:effectLst/>
              <a:uLnTx/>
              <a:uFillTx/>
              <a:latin typeface="Ubuntu" panose="020B0504030602030204" pitchFamily="34" charset="0"/>
              <a:ea typeface="+mn-ea"/>
              <a:cs typeface="+mn-cs"/>
            </a:endParaRPr>
          </a:p>
        </p:txBody>
      </p:sp>
      <p:grpSp>
        <p:nvGrpSpPr>
          <p:cNvPr id="16" name="Group 15">
            <a:extLst>
              <a:ext uri="{FF2B5EF4-FFF2-40B4-BE49-F238E27FC236}">
                <a16:creationId xmlns:a16="http://schemas.microsoft.com/office/drawing/2014/main" id="{C42642EB-CE7B-7B06-DAE6-D8BDC32A98C4}"/>
              </a:ext>
            </a:extLst>
          </p:cNvPr>
          <p:cNvGrpSpPr/>
          <p:nvPr/>
        </p:nvGrpSpPr>
        <p:grpSpPr>
          <a:xfrm>
            <a:off x="504540" y="4009845"/>
            <a:ext cx="360" cy="360"/>
            <a:chOff x="504540" y="4009845"/>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2">
              <p14:nvContentPartPr>
                <p14:cNvPr id="14" name="Ink 13">
                  <a:extLst>
                    <a:ext uri="{FF2B5EF4-FFF2-40B4-BE49-F238E27FC236}">
                      <a16:creationId xmlns:a16="http://schemas.microsoft.com/office/drawing/2014/main" id="{4D3A32A9-BB49-16A8-B46A-F97B4234D242}"/>
                    </a:ext>
                  </a:extLst>
                </p14:cNvPr>
                <p14:cNvContentPartPr/>
                <p14:nvPr/>
              </p14:nvContentPartPr>
              <p14:xfrm>
                <a:off x="504540" y="4009845"/>
                <a:ext cx="360" cy="360"/>
              </p14:xfrm>
            </p:contentPart>
          </mc:Choice>
          <mc:Fallback>
            <p:pic>
              <p:nvPicPr>
                <p:cNvPr id="14" name="Ink 13">
                  <a:extLst>
                    <a:ext uri="{FF2B5EF4-FFF2-40B4-BE49-F238E27FC236}">
                      <a16:creationId xmlns:a16="http://schemas.microsoft.com/office/drawing/2014/main" id="{4D3A32A9-BB49-16A8-B46A-F97B4234D242}"/>
                    </a:ext>
                  </a:extLst>
                </p:cNvPr>
                <p:cNvPicPr/>
                <p:nvPr/>
              </p:nvPicPr>
              <p:blipFill>
                <a:blip r:embed="rId3"/>
                <a:stretch>
                  <a:fillRect/>
                </a:stretch>
              </p:blipFill>
              <p:spPr>
                <a:xfrm>
                  <a:off x="495900" y="4001205"/>
                  <a:ext cx="18000" cy="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
              <p14:nvContentPartPr>
                <p14:cNvPr id="15" name="Ink 14">
                  <a:extLst>
                    <a:ext uri="{FF2B5EF4-FFF2-40B4-BE49-F238E27FC236}">
                      <a16:creationId xmlns:a16="http://schemas.microsoft.com/office/drawing/2014/main" id="{B4C51294-8B56-5D13-1F00-534BEFC6E93D}"/>
                    </a:ext>
                  </a:extLst>
                </p14:cNvPr>
                <p14:cNvContentPartPr/>
                <p14:nvPr/>
              </p14:nvContentPartPr>
              <p14:xfrm>
                <a:off x="504540" y="4009845"/>
                <a:ext cx="360" cy="360"/>
              </p14:xfrm>
            </p:contentPart>
          </mc:Choice>
          <mc:Fallback>
            <p:pic>
              <p:nvPicPr>
                <p:cNvPr id="15" name="Ink 14">
                  <a:extLst>
                    <a:ext uri="{FF2B5EF4-FFF2-40B4-BE49-F238E27FC236}">
                      <a16:creationId xmlns:a16="http://schemas.microsoft.com/office/drawing/2014/main" id="{B4C51294-8B56-5D13-1F00-534BEFC6E93D}"/>
                    </a:ext>
                  </a:extLst>
                </p:cNvPr>
                <p:cNvPicPr/>
                <p:nvPr/>
              </p:nvPicPr>
              <p:blipFill>
                <a:blip r:embed="rId3"/>
                <a:stretch>
                  <a:fillRect/>
                </a:stretch>
              </p:blipFill>
              <p:spPr>
                <a:xfrm>
                  <a:off x="495900" y="4001205"/>
                  <a:ext cx="18000" cy="18000"/>
                </a:xfrm>
                <a:prstGeom prst="rect">
                  <a:avLst/>
                </a:prstGeom>
              </p:spPr>
            </p:pic>
          </mc:Fallback>
        </mc:AlternateContent>
      </p:grpSp>
      <p:pic>
        <p:nvPicPr>
          <p:cNvPr id="20" name="Picture 19">
            <a:extLst>
              <a:ext uri="{FF2B5EF4-FFF2-40B4-BE49-F238E27FC236}">
                <a16:creationId xmlns:a16="http://schemas.microsoft.com/office/drawing/2014/main" id="{40EB9EC8-416A-B660-23E1-FBDD3C2F724F}"/>
              </a:ext>
            </a:extLst>
          </p:cNvPr>
          <p:cNvPicPr>
            <a:picLocks noChangeAspect="1"/>
          </p:cNvPicPr>
          <p:nvPr/>
        </p:nvPicPr>
        <p:blipFill>
          <a:blip r:embed="rId5"/>
          <a:stretch>
            <a:fillRect/>
          </a:stretch>
        </p:blipFill>
        <p:spPr>
          <a:xfrm>
            <a:off x="135301" y="3890831"/>
            <a:ext cx="752475" cy="712402"/>
          </a:xfrm>
          <a:prstGeom prst="rect">
            <a:avLst/>
          </a:prstGeom>
        </p:spPr>
      </p:pic>
      <p:sp>
        <p:nvSpPr>
          <p:cNvPr id="21" name="TextBox 20">
            <a:extLst>
              <a:ext uri="{FF2B5EF4-FFF2-40B4-BE49-F238E27FC236}">
                <a16:creationId xmlns:a16="http://schemas.microsoft.com/office/drawing/2014/main" id="{69E83078-2184-C5D8-94ED-4F9AB3340BCE}"/>
              </a:ext>
            </a:extLst>
          </p:cNvPr>
          <p:cNvSpPr txBox="1"/>
          <p:nvPr/>
        </p:nvSpPr>
        <p:spPr>
          <a:xfrm>
            <a:off x="688676" y="3890831"/>
            <a:ext cx="3771403"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  ΕΛΛΗΝΙΚΗ ΔΗΜΟΚΡΑΤΙΑ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white"/>
                </a:solidFill>
                <a:effectLst/>
                <a:uLnTx/>
                <a:uFillTx/>
                <a:latin typeface="Calibri" panose="020F0502020204030204"/>
                <a:ea typeface="+mn-ea"/>
                <a:cs typeface="+mn-cs"/>
              </a:rPr>
              <a:t>Υπουργείο Εσωτερικών</a:t>
            </a:r>
            <a:endParaRPr kumimoji="0" lang="en-US" sz="2200" b="0"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endParaRPr>
          </a:p>
        </p:txBody>
      </p:sp>
      <p:sp>
        <p:nvSpPr>
          <p:cNvPr id="22" name="TextBox 21">
            <a:extLst>
              <a:ext uri="{FF2B5EF4-FFF2-40B4-BE49-F238E27FC236}">
                <a16:creationId xmlns:a16="http://schemas.microsoft.com/office/drawing/2014/main" id="{52786843-537E-6B64-C567-FBE35DBA98E9}"/>
              </a:ext>
            </a:extLst>
          </p:cNvPr>
          <p:cNvSpPr txBox="1"/>
          <p:nvPr/>
        </p:nvSpPr>
        <p:spPr>
          <a:xfrm>
            <a:off x="4149010" y="3895346"/>
            <a:ext cx="256222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Aldhabi" panose="01000000000000000000" pitchFamily="2" charset="-78"/>
              </a:rPr>
              <a:t>Γενική Γραμματεία Δημόσιας Διοίκησης</a:t>
            </a:r>
            <a:endParaRPr kumimoji="0" lang="en-US" sz="2200" b="1" i="0" u="none" strike="noStrike" kern="1200" cap="none" spc="0" normalizeH="0" baseline="0" noProof="0" dirty="0">
              <a:ln>
                <a:noFill/>
              </a:ln>
              <a:solidFill>
                <a:prstClr val="white"/>
              </a:solidFill>
              <a:effectLst/>
              <a:uLnTx/>
              <a:uFillTx/>
              <a:latin typeface="Agency FB" panose="020B0503020202020204" pitchFamily="34" charset="0"/>
              <a:ea typeface="+mn-ea"/>
              <a:cs typeface="Aldhabi" panose="01000000000000000000" pitchFamily="2" charset="-78"/>
            </a:endParaRPr>
          </a:p>
        </p:txBody>
      </p:sp>
      <p:cxnSp>
        <p:nvCxnSpPr>
          <p:cNvPr id="24" name="Straight Connector 23">
            <a:extLst>
              <a:ext uri="{FF2B5EF4-FFF2-40B4-BE49-F238E27FC236}">
                <a16:creationId xmlns:a16="http://schemas.microsoft.com/office/drawing/2014/main" id="{A4D10CE1-0468-7EF5-4230-C58345519F6D}"/>
              </a:ext>
            </a:extLst>
          </p:cNvPr>
          <p:cNvCxnSpPr>
            <a:cxnSpLocks/>
          </p:cNvCxnSpPr>
          <p:nvPr/>
        </p:nvCxnSpPr>
        <p:spPr>
          <a:xfrm>
            <a:off x="4149010" y="3956902"/>
            <a:ext cx="0" cy="6463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useBgFill="1">
        <p:nvSpPr>
          <p:cNvPr id="27" name="TextBox 26">
            <a:extLst>
              <a:ext uri="{FF2B5EF4-FFF2-40B4-BE49-F238E27FC236}">
                <a16:creationId xmlns:a16="http://schemas.microsoft.com/office/drawing/2014/main" id="{DF4A311E-6945-921C-E061-040CB1E4D1FB}"/>
              </a:ext>
            </a:extLst>
          </p:cNvPr>
          <p:cNvSpPr txBox="1"/>
          <p:nvPr/>
        </p:nvSpPr>
        <p:spPr>
          <a:xfrm>
            <a:off x="7865706" y="169277"/>
            <a:ext cx="4326294" cy="486287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ΕΛΛΗΝΙΚΗ ΔΗΜΟΚΡΑΤΙΑ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Υπουργείο Εσωτερικών</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ΕΛΛΗΝΙΚΗ ΔΗΜΟΚΡΑΤΙΑ</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Υπουργείο Εσωτερικών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ΕΛΛΗΝΙΚΗ ΔΗΜΟΚΡΑΤΙΑ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7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Υπουργείο Εσωτερικών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ΕΛΛΗΝΙΚΗ ΔΗΜΟΚΡΑΤΙΑ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9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Υπουργείο Εσωτερικών</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ΕΛΛΗΝΙΚΗ ΔΗΜΟΚΡΑΤΙΑ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Υπουργείο Εσωτερικών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ΕΛΛΗΝΙΚΗ ΔΗΜΟΚΡΑΤΙΑ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Υπουργείο Εσωτερικών</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ΕΛΛΗΝΙΚΗ ΔΗΜΟΚΡΑΤΙΑ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4472C4">
                    <a:lumMod val="60000"/>
                    <a:lumOff val="40000"/>
                  </a:srgbClr>
                </a:solidFill>
                <a:effectLst>
                  <a:outerShdw blurRad="38100" dist="38100" dir="2700000" algn="tl">
                    <a:srgbClr val="000000">
                      <a:alpha val="43137"/>
                    </a:srgbClr>
                  </a:outerShdw>
                </a:effectLst>
                <a:uLnTx/>
                <a:uFillTx/>
                <a:latin typeface="Calibri" panose="020F0502020204030204"/>
                <a:ea typeface="+mn-ea"/>
                <a:cs typeface="+mn-cs"/>
              </a:rPr>
              <a:t>Υπουργείο Εσωτερικών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Google Shape;89;p1">
            <a:extLst>
              <a:ext uri="{FF2B5EF4-FFF2-40B4-BE49-F238E27FC236}">
                <a16:creationId xmlns:a16="http://schemas.microsoft.com/office/drawing/2014/main" id="{9068332B-1048-1DFC-7936-96D6EAF5A029}"/>
              </a:ext>
            </a:extLst>
          </p:cNvPr>
          <p:cNvSpPr txBox="1"/>
          <p:nvPr/>
        </p:nvSpPr>
        <p:spPr>
          <a:xfrm>
            <a:off x="135301" y="5153758"/>
            <a:ext cx="11540231" cy="391909"/>
          </a:xfrm>
          <a:prstGeom prst="rect">
            <a:avLst/>
          </a:prstGeom>
          <a:noFill/>
          <a:ln>
            <a:noFill/>
          </a:ln>
        </p:spPr>
        <p:txBody>
          <a:bodyPr spcFirstLastPara="1" wrap="square" lIns="91425" tIns="45700" rIns="91425" bIns="45700" anchor="t" anchorCtr="0">
            <a:noAutofit/>
          </a:bodyPr>
          <a:lstStyle/>
          <a:p>
            <a:pPr lvl="0" algn="ctr">
              <a:buClr>
                <a:srgbClr val="1F3864"/>
              </a:buClr>
              <a:buSzPts val="2800"/>
              <a:defRPr/>
            </a:pPr>
            <a:r>
              <a:rPr lang="el-GR" sz="2000" b="1" dirty="0">
                <a:solidFill>
                  <a:prstClr val="black"/>
                </a:solidFill>
                <a:latin typeface="Arial"/>
                <a:cs typeface="Arial"/>
                <a:sym typeface="Arial"/>
              </a:rPr>
              <a:t>Νέα Διαδικασία Δημοσίευσης σε ΦΕΚ Νομοθετικών Ρυθμίσεων και Κανονιστικών Πράξεων</a:t>
            </a:r>
          </a:p>
          <a:p>
            <a:pPr marL="0" marR="0" lvl="0" indent="0" algn="ctr" defTabSz="914400" rtl="0" eaLnBrk="1" fontAlgn="auto" latinLnBrk="0" hangingPunct="1">
              <a:lnSpc>
                <a:spcPct val="100000"/>
              </a:lnSpc>
              <a:spcBef>
                <a:spcPts val="0"/>
              </a:spcBef>
              <a:spcAft>
                <a:spcPts val="0"/>
              </a:spcAft>
              <a:buClr>
                <a:srgbClr val="1F3864"/>
              </a:buClr>
              <a:buSzPts val="1800"/>
              <a:buFont typeface="Calibri"/>
              <a:buNone/>
              <a:tabLst/>
              <a:defRPr/>
            </a:pPr>
            <a:r>
              <a:rPr kumimoji="0" lang="el-GR" sz="800" b="1" i="0" u="none" strike="noStrike" kern="1200" cap="none" spc="0" normalizeH="0" baseline="0" noProof="0" dirty="0">
                <a:ln>
                  <a:noFill/>
                </a:ln>
                <a:solidFill>
                  <a:srgbClr val="1F3864"/>
                </a:solidFill>
                <a:effectLst/>
                <a:uLnTx/>
                <a:uFillTx/>
                <a:latin typeface="Calibri"/>
                <a:ea typeface="Calibri"/>
                <a:cs typeface="Calibri"/>
                <a:sym typeface="Calibri"/>
              </a:rPr>
              <a:t>                                                          </a:t>
            </a:r>
            <a:endParaRPr kumimoji="0" lang="el-GR" sz="800" b="1" i="0" u="none" strike="noStrike" kern="1200" cap="none" spc="0" normalizeH="0" baseline="0" noProof="0" dirty="0">
              <a:ln>
                <a:noFill/>
              </a:ln>
              <a:solidFill>
                <a:srgbClr val="1F3864"/>
              </a:solidFill>
              <a:effectLst/>
              <a:uLnTx/>
              <a:uFillTx/>
              <a:latin typeface="Arial"/>
              <a:ea typeface="Arial"/>
              <a:cs typeface="Arial"/>
              <a:sym typeface="Arial"/>
            </a:endParaRPr>
          </a:p>
          <a:p>
            <a:pPr lvl="0" algn="ctr">
              <a:buClr>
                <a:srgbClr val="000000"/>
              </a:buClr>
              <a:buSzPts val="2400"/>
              <a:defRPr/>
            </a:pPr>
            <a:r>
              <a:rPr lang="el-GR" sz="1600" b="1" dirty="0">
                <a:solidFill>
                  <a:prstClr val="black"/>
                </a:solidFill>
                <a:latin typeface="Arial"/>
                <a:ea typeface="Arial"/>
                <a:cs typeface="Arial"/>
                <a:sym typeface="Arial"/>
              </a:rPr>
              <a:t>Γενική Διεύθυνση Διοικητικών Διαδικασιών Δημοσίου</a:t>
            </a:r>
          </a:p>
          <a:p>
            <a:pPr lvl="0" algn="ctr">
              <a:buClr>
                <a:srgbClr val="000000"/>
              </a:buClr>
              <a:buSzPts val="2400"/>
              <a:defRPr/>
            </a:pPr>
            <a:endParaRPr lang="el-GR" sz="1600" dirty="0">
              <a:solidFill>
                <a:prstClr val="black"/>
              </a:solidFill>
              <a:latin typeface="Arial"/>
              <a:ea typeface="Arial"/>
              <a:cs typeface="Arial"/>
              <a:sym typeface="Arial"/>
            </a:endParaRPr>
          </a:p>
          <a:p>
            <a:pPr lvl="0" algn="ctr">
              <a:buClr>
                <a:srgbClr val="000000"/>
              </a:buClr>
              <a:buSzPts val="2400"/>
              <a:defRPr/>
            </a:pPr>
            <a:r>
              <a:rPr lang="el-GR" sz="1600" dirty="0">
                <a:solidFill>
                  <a:prstClr val="black"/>
                </a:solidFill>
                <a:latin typeface="Arial"/>
                <a:ea typeface="Arial"/>
                <a:cs typeface="Arial"/>
                <a:sym typeface="Arial"/>
              </a:rPr>
              <a:t>Αντιγόνη Μακρυγιάννη, Θανάσης Σκλαπάνης, Σοφία Παπαδάκη, Έλλη </a:t>
            </a:r>
            <a:r>
              <a:rPr lang="el-GR" sz="1600" dirty="0" err="1">
                <a:solidFill>
                  <a:prstClr val="black"/>
                </a:solidFill>
                <a:latin typeface="Arial"/>
                <a:ea typeface="Arial"/>
                <a:cs typeface="Arial"/>
                <a:sym typeface="Arial"/>
              </a:rPr>
              <a:t>Σιμάτου</a:t>
            </a:r>
            <a:r>
              <a:rPr lang="el-GR" sz="1600" dirty="0">
                <a:solidFill>
                  <a:prstClr val="black"/>
                </a:solidFill>
                <a:latin typeface="Arial"/>
                <a:ea typeface="Arial"/>
                <a:cs typeface="Arial"/>
                <a:sym typeface="Arial"/>
              </a:rPr>
              <a:t>, Παναγιώτα </a:t>
            </a:r>
            <a:r>
              <a:rPr lang="el-GR" sz="1600" dirty="0" err="1">
                <a:solidFill>
                  <a:prstClr val="black"/>
                </a:solidFill>
                <a:latin typeface="Arial"/>
                <a:ea typeface="Arial"/>
                <a:cs typeface="Arial"/>
                <a:sym typeface="Arial"/>
              </a:rPr>
              <a:t>Αλιφέρη</a:t>
            </a:r>
            <a:endParaRPr kumimoji="0" sz="1600" b="0" i="0" u="none" strike="noStrike" kern="1200" cap="none" spc="0" normalizeH="0" baseline="0" noProof="0" dirty="0">
              <a:ln>
                <a:noFill/>
              </a:ln>
              <a:solidFill>
                <a:prstClr val="black"/>
              </a:solidFill>
              <a:effectLst/>
              <a:uLnTx/>
              <a:uFillTx/>
              <a:latin typeface="Arial"/>
              <a:ea typeface="Arial"/>
              <a:cs typeface="Arial"/>
              <a:sym typeface="Arial"/>
            </a:endParaRPr>
          </a:p>
        </p:txBody>
      </p:sp>
      <p:pic>
        <p:nvPicPr>
          <p:cNvPr id="17" name="Εικόνα 16" descr="Διαρκής και Ολιστική Πολιτική">
            <a:extLst>
              <a:ext uri="{FF2B5EF4-FFF2-40B4-BE49-F238E27FC236}">
                <a16:creationId xmlns:a16="http://schemas.microsoft.com/office/drawing/2014/main" id="{4190C1E9-9A9E-4435-A4B3-61633F6C45D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641394" y="5600767"/>
            <a:ext cx="1137920" cy="1000125"/>
          </a:xfrm>
          <a:prstGeom prst="rect">
            <a:avLst/>
          </a:prstGeom>
          <a:noFill/>
          <a:ln>
            <a:noFill/>
          </a:ln>
        </p:spPr>
      </p:pic>
      <p:pic>
        <p:nvPicPr>
          <p:cNvPr id="18" name="Εικόνα 1">
            <a:extLst>
              <a:ext uri="{FF2B5EF4-FFF2-40B4-BE49-F238E27FC236}">
                <a16:creationId xmlns:a16="http://schemas.microsoft.com/office/drawing/2014/main" id="{88B2D24E-F4AB-4B40-A1E4-549DFB9FA2C3}"/>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220" y="6384"/>
            <a:ext cx="1314574" cy="1474838"/>
          </a:xfrm>
          <a:prstGeom prst="rect">
            <a:avLst/>
          </a:prstGeom>
          <a:noFill/>
          <a:ln>
            <a:noFill/>
          </a:ln>
        </p:spPr>
      </p:pic>
    </p:spTree>
    <p:extLst>
      <p:ext uri="{BB962C8B-B14F-4D97-AF65-F5344CB8AC3E}">
        <p14:creationId xmlns:p14="http://schemas.microsoft.com/office/powerpoint/2010/main" val="2360799894"/>
      </p:ext>
    </p:extLst>
  </p:cSld>
  <p:clrMapOvr>
    <a:masterClrMapping/>
  </p:clrMapOvr>
  <mc:AlternateContent xmlns:mc="http://schemas.openxmlformats.org/markup-compatibility/2006" xmlns:p14="http://schemas.microsoft.com/office/powerpoint/2010/main">
    <mc:Choice Requires="p14">
      <p:transition spd="slow" p14:dur="2000" advTm="8276"/>
    </mc:Choice>
    <mc:Fallback xmlns="">
      <p:transition spd="slow" advTm="82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F423F72B-E8B5-21C9-F122-4970C2EC5220}"/>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6DA55114-65D9-A3CA-5E50-FC42A18A8F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734CC74F-FEA7-47C2-F57E-ADA9B352F0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02E1A5AC-174B-F075-0F69-3818B76EFD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0089E239-D60A-A33E-175A-F30CBE41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6987FAB6-F760-DE47-AAE8-9EFD5D55B1FB}"/>
              </a:ext>
            </a:extLst>
          </p:cNvPr>
          <p:cNvSpPr txBox="1">
            <a:spLocks noGrp="1"/>
          </p:cNvSpPr>
          <p:nvPr>
            <p:ph type="title"/>
          </p:nvPr>
        </p:nvSpPr>
        <p:spPr>
          <a:xfrm>
            <a:off x="401216" y="348865"/>
            <a:ext cx="10929300" cy="1576446"/>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pPr>
            <a:r>
              <a:rPr lang="el-GR" sz="4000" b="1" kern="1200" dirty="0">
                <a:solidFill>
                  <a:srgbClr val="FFFFFF"/>
                </a:solidFill>
                <a:latin typeface="+mj-lt"/>
                <a:ea typeface="+mj-ea"/>
                <a:cs typeface="+mj-cs"/>
                <a:sym typeface="Arial"/>
              </a:rPr>
              <a:t>Νομοθετικές ρυθμίσεις που ΔΕΝ αφορο</a:t>
            </a:r>
            <a:r>
              <a:rPr lang="el-GR" sz="4000" b="1" dirty="0">
                <a:solidFill>
                  <a:srgbClr val="FFFFFF"/>
                </a:solidFill>
                <a:sym typeface="Arial"/>
              </a:rPr>
              <a:t>ύν σε διοικητικές διαδικασίες</a:t>
            </a:r>
            <a:endParaRPr lang="en-US" sz="4000" b="1" kern="1200" dirty="0">
              <a:solidFill>
                <a:srgbClr val="FFFFFF"/>
              </a:solidFill>
              <a:latin typeface="+mj-lt"/>
              <a:ea typeface="+mj-ea"/>
              <a:cs typeface="+mj-cs"/>
              <a:sym typeface="Arial"/>
            </a:endParaRPr>
          </a:p>
        </p:txBody>
      </p:sp>
      <p:pic>
        <p:nvPicPr>
          <p:cNvPr id="2" name="Εικόνα 1" descr="Διαρκής και Ολιστική Πολιτική">
            <a:extLst>
              <a:ext uri="{FF2B5EF4-FFF2-40B4-BE49-F238E27FC236}">
                <a16:creationId xmlns:a16="http://schemas.microsoft.com/office/drawing/2014/main" id="{34C19EE8-EEE5-7281-5A39-715E07389E8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DAC94736-C8DE-F8CA-8FC1-AA2A311B3EE5}"/>
              </a:ext>
            </a:extLst>
          </p:cNvPr>
          <p:cNvSpPr txBox="1"/>
          <p:nvPr/>
        </p:nvSpPr>
        <p:spPr>
          <a:xfrm>
            <a:off x="824283" y="2564966"/>
            <a:ext cx="10660399" cy="3505634"/>
          </a:xfrm>
          <a:prstGeom prst="rect">
            <a:avLst/>
          </a:prstGeom>
          <a:noFill/>
        </p:spPr>
        <p:txBody>
          <a:bodyPr wrap="square" rtlCol="0">
            <a:noAutofit/>
          </a:bodyPr>
          <a:lstStyle/>
          <a:p>
            <a:pPr lvl="0" algn="just">
              <a:buClr>
                <a:srgbClr val="002060"/>
              </a:buClr>
              <a:buSzPts val="2100"/>
              <a:defRPr/>
            </a:pP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Η αρχή θεσμοθέτησης, κατά την προώθηση της νομοθετικής ρύθμισης, η οποία ΔΕΝ αφορά σε διοικητική διαδικασία</a:t>
            </a:r>
            <a:r>
              <a:rPr lang="el-GR" dirty="0"/>
              <a:t> </a:t>
            </a:r>
            <a:r>
              <a:rPr lang="el-GR" sz="2400" dirty="0">
                <a:solidFill>
                  <a:srgbClr val="2A3990"/>
                </a:solidFill>
                <a:latin typeface="Calibri" panose="020F0502020204030204" pitchFamily="34" charset="0"/>
                <a:cs typeface="Calibri" panose="020F0502020204030204" pitchFamily="34" charset="0"/>
              </a:rPr>
              <a:t>για την οποία υπάρχει υποχρέωση καταχώρισης στο Ε.Μ.Δ.Δ.-ΜΙΤΟΣ</a:t>
            </a: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 υποβάλλει στη Γενική Γραμματεία Νομικών και Κοινοβουλευτικών Θεμάτων, μαζί με την Ανάλυση Συνεπειών Ρύθμισης </a:t>
            </a:r>
            <a:r>
              <a:rPr lang="el-GR" sz="2400" b="1" dirty="0">
                <a:solidFill>
                  <a:srgbClr val="2A3990"/>
                </a:solidFill>
                <a:latin typeface="Calibri" panose="020F0502020204030204" pitchFamily="34" charset="0"/>
                <a:cs typeface="Calibri" panose="020F0502020204030204" pitchFamily="34" charset="0"/>
                <a:sym typeface="Arial"/>
              </a:rPr>
              <a:t>και έγγραφο, συμπληρώνοντας ΜΟΝΟ το Α. ερώτημα. </a:t>
            </a:r>
            <a:endPar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endParaRPr>
          </a:p>
        </p:txBody>
      </p:sp>
      <p:pic>
        <p:nvPicPr>
          <p:cNvPr id="4" name="Εικόνα 1">
            <a:extLst>
              <a:ext uri="{FF2B5EF4-FFF2-40B4-BE49-F238E27FC236}">
                <a16:creationId xmlns:a16="http://schemas.microsoft.com/office/drawing/2014/main" id="{0F491F43-97EE-8E28-2912-8BA47C240216}"/>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pic>
        <p:nvPicPr>
          <p:cNvPr id="5" name="Εικόνα 4">
            <a:extLst>
              <a:ext uri="{FF2B5EF4-FFF2-40B4-BE49-F238E27FC236}">
                <a16:creationId xmlns:a16="http://schemas.microsoft.com/office/drawing/2014/main" id="{8CC3E8CB-4E79-45ED-8C9E-909AE9E82613}"/>
              </a:ext>
            </a:extLst>
          </p:cNvPr>
          <p:cNvPicPr>
            <a:picLocks noChangeAspect="1"/>
          </p:cNvPicPr>
          <p:nvPr/>
        </p:nvPicPr>
        <p:blipFill>
          <a:blip r:embed="rId5"/>
          <a:stretch>
            <a:fillRect/>
          </a:stretch>
        </p:blipFill>
        <p:spPr>
          <a:xfrm>
            <a:off x="1418583" y="4792594"/>
            <a:ext cx="9202434" cy="981212"/>
          </a:xfrm>
          <a:prstGeom prst="rect">
            <a:avLst/>
          </a:prstGeom>
        </p:spPr>
      </p:pic>
    </p:spTree>
    <p:extLst>
      <p:ext uri="{BB962C8B-B14F-4D97-AF65-F5344CB8AC3E}">
        <p14:creationId xmlns:p14="http://schemas.microsoft.com/office/powerpoint/2010/main" val="287001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DE707C20-84C1-1C06-1398-4F1CEE6B86C7}"/>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EE28B83E-481C-36DE-0811-170FEC28F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AE01E6F7-E77F-6875-D88C-7277F099B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367EEE3C-E63C-ACAF-57E3-F143131F76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0686C71B-CF5F-BDAF-BFC0-7D6CAC0304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968D7562-7BAF-113D-A783-599D161141F3}"/>
              </a:ext>
            </a:extLst>
          </p:cNvPr>
          <p:cNvSpPr txBox="1">
            <a:spLocks noGrp="1"/>
          </p:cNvSpPr>
          <p:nvPr>
            <p:ph type="title"/>
          </p:nvPr>
        </p:nvSpPr>
        <p:spPr>
          <a:xfrm>
            <a:off x="592153" y="-40121"/>
            <a:ext cx="10273301" cy="1576446"/>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pPr>
            <a:r>
              <a:rPr lang="el-GR" b="1" kern="1200" dirty="0">
                <a:solidFill>
                  <a:srgbClr val="FFFFFF"/>
                </a:solidFill>
                <a:latin typeface="+mj-lt"/>
                <a:ea typeface="+mj-ea"/>
                <a:cs typeface="+mj-cs"/>
                <a:sym typeface="Arial"/>
              </a:rPr>
              <a:t>Πρότυπο συνοδευτικό έγγραφο </a:t>
            </a:r>
            <a:r>
              <a:rPr lang="el-GR" b="1" dirty="0">
                <a:solidFill>
                  <a:srgbClr val="FFFFFF"/>
                </a:solidFill>
                <a:sym typeface="Arial"/>
              </a:rPr>
              <a:t>για ν</a:t>
            </a:r>
            <a:r>
              <a:rPr lang="el-GR" b="1" kern="1200" dirty="0">
                <a:solidFill>
                  <a:srgbClr val="FFFFFF"/>
                </a:solidFill>
                <a:latin typeface="+mj-lt"/>
                <a:ea typeface="+mj-ea"/>
                <a:cs typeface="+mj-cs"/>
                <a:sym typeface="Arial"/>
              </a:rPr>
              <a:t>ομοθετικές ρυθμίσεις</a:t>
            </a:r>
            <a:endParaRPr lang="en-US" b="1" kern="1200" dirty="0">
              <a:solidFill>
                <a:srgbClr val="FFFFFF"/>
              </a:solidFill>
              <a:latin typeface="+mj-lt"/>
              <a:ea typeface="+mj-ea"/>
              <a:cs typeface="+mj-cs"/>
              <a:sym typeface="Arial"/>
            </a:endParaRPr>
          </a:p>
        </p:txBody>
      </p:sp>
      <p:pic>
        <p:nvPicPr>
          <p:cNvPr id="2" name="Εικόνα 1" descr="Διαρκής και Ολιστική Πολιτική">
            <a:extLst>
              <a:ext uri="{FF2B5EF4-FFF2-40B4-BE49-F238E27FC236}">
                <a16:creationId xmlns:a16="http://schemas.microsoft.com/office/drawing/2014/main" id="{4C405BA8-FC73-E507-8260-B644FBD3636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pic>
        <p:nvPicPr>
          <p:cNvPr id="4" name="Εικόνα 1">
            <a:extLst>
              <a:ext uri="{FF2B5EF4-FFF2-40B4-BE49-F238E27FC236}">
                <a16:creationId xmlns:a16="http://schemas.microsoft.com/office/drawing/2014/main" id="{5A002C96-80F5-9476-71B9-47A33FA035C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pic>
        <p:nvPicPr>
          <p:cNvPr id="7" name="Εικόνα 6">
            <a:extLst>
              <a:ext uri="{FF2B5EF4-FFF2-40B4-BE49-F238E27FC236}">
                <a16:creationId xmlns:a16="http://schemas.microsoft.com/office/drawing/2014/main" id="{249B86B5-6799-4808-BDEA-DAE501E43A7B}"/>
              </a:ext>
            </a:extLst>
          </p:cNvPr>
          <p:cNvPicPr>
            <a:picLocks noChangeAspect="1"/>
          </p:cNvPicPr>
          <p:nvPr/>
        </p:nvPicPr>
        <p:blipFill>
          <a:blip r:embed="rId5"/>
          <a:stretch>
            <a:fillRect/>
          </a:stretch>
        </p:blipFill>
        <p:spPr>
          <a:xfrm>
            <a:off x="2442002" y="2170031"/>
            <a:ext cx="6710466" cy="4602872"/>
          </a:xfrm>
          <a:prstGeom prst="rect">
            <a:avLst/>
          </a:prstGeom>
        </p:spPr>
      </p:pic>
    </p:spTree>
    <p:extLst>
      <p:ext uri="{BB962C8B-B14F-4D97-AF65-F5344CB8AC3E}">
        <p14:creationId xmlns:p14="http://schemas.microsoft.com/office/powerpoint/2010/main" val="302734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DE707C20-84C1-1C06-1398-4F1CEE6B86C7}"/>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EE28B83E-481C-36DE-0811-170FEC28F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AE01E6F7-E77F-6875-D88C-7277F099B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367EEE3C-E63C-ACAF-57E3-F143131F76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0686C71B-CF5F-BDAF-BFC0-7D6CAC0304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968D7562-7BAF-113D-A783-599D161141F3}"/>
              </a:ext>
            </a:extLst>
          </p:cNvPr>
          <p:cNvSpPr txBox="1">
            <a:spLocks noGrp="1"/>
          </p:cNvSpPr>
          <p:nvPr>
            <p:ph type="title"/>
          </p:nvPr>
        </p:nvSpPr>
        <p:spPr>
          <a:xfrm>
            <a:off x="828374" y="348865"/>
            <a:ext cx="10273301" cy="1576446"/>
          </a:xfrm>
          <a:prstGeom prst="rect">
            <a:avLst/>
          </a:prstGeom>
        </p:spPr>
        <p:txBody>
          <a:bodyPr spcFirstLastPara="1" vert="horz" lIns="91440" tIns="45720" rIns="91440" bIns="45720" rtlCol="0" anchor="ctr" anchorCtr="0">
            <a:normAutofit fontScale="90000"/>
          </a:bodyPr>
          <a:lstStyle/>
          <a:p>
            <a:pPr algn="ctr" defTabSz="914400">
              <a:lnSpc>
                <a:spcPct val="90000"/>
              </a:lnSpc>
              <a:spcBef>
                <a:spcPct val="0"/>
              </a:spcBef>
            </a:pPr>
            <a:r>
              <a:rPr lang="el-GR" sz="4000" b="1" kern="1200" dirty="0">
                <a:solidFill>
                  <a:srgbClr val="FFFFFF"/>
                </a:solidFill>
                <a:latin typeface="+mj-lt"/>
                <a:ea typeface="+mj-ea"/>
                <a:cs typeface="+mj-cs"/>
                <a:sym typeface="Arial"/>
              </a:rPr>
              <a:t>Νομοθετικές ρυθμίσεις που θεσπίζουν ή τροποποιούν ή καταργούν υφιστάμενες διοικητικές διαδικασίες</a:t>
            </a:r>
            <a:endParaRPr lang="en-US" sz="4000" b="1" kern="1200" dirty="0">
              <a:solidFill>
                <a:srgbClr val="FFFFFF"/>
              </a:solidFill>
              <a:latin typeface="+mj-lt"/>
              <a:ea typeface="+mj-ea"/>
              <a:cs typeface="+mj-cs"/>
              <a:sym typeface="Arial"/>
            </a:endParaRPr>
          </a:p>
        </p:txBody>
      </p:sp>
      <p:pic>
        <p:nvPicPr>
          <p:cNvPr id="2" name="Εικόνα 1" descr="Διαρκής και Ολιστική Πολιτική">
            <a:extLst>
              <a:ext uri="{FF2B5EF4-FFF2-40B4-BE49-F238E27FC236}">
                <a16:creationId xmlns:a16="http://schemas.microsoft.com/office/drawing/2014/main" id="{4C405BA8-FC73-E507-8260-B644FBD3636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B9CC370B-CB3F-B4AF-B483-39BF5A13D5F8}"/>
              </a:ext>
            </a:extLst>
          </p:cNvPr>
          <p:cNvSpPr txBox="1"/>
          <p:nvPr/>
        </p:nvSpPr>
        <p:spPr>
          <a:xfrm>
            <a:off x="548108" y="2170031"/>
            <a:ext cx="11161292" cy="4230769"/>
          </a:xfrm>
          <a:prstGeom prst="rect">
            <a:avLst/>
          </a:prstGeom>
          <a:noFill/>
        </p:spPr>
        <p:txBody>
          <a:bodyPr wrap="square" rtlCol="0">
            <a:noAutofit/>
          </a:bodyPr>
          <a:lstStyle/>
          <a:p>
            <a:pPr marR="0" lvl="0" algn="just" defTabSz="914400" rtl="0" eaLnBrk="1" fontAlgn="auto" latinLnBrk="0" hangingPunct="1">
              <a:spcBef>
                <a:spcPts val="0"/>
              </a:spcBef>
              <a:spcAft>
                <a:spcPts val="0"/>
              </a:spcAft>
              <a:buClr>
                <a:srgbClr val="002060"/>
              </a:buClr>
              <a:buSzPts val="2100"/>
              <a:tabLst/>
              <a:defRPr/>
            </a:pPr>
            <a:endParaRPr kumimoji="0" lang="el-GR" sz="22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endParaRPr>
          </a:p>
          <a:p>
            <a:pPr marR="0" lvl="0" algn="just" defTabSz="914400" rtl="0" eaLnBrk="1" fontAlgn="auto" latinLnBrk="0" hangingPunct="1">
              <a:spcBef>
                <a:spcPts val="0"/>
              </a:spcBef>
              <a:spcAft>
                <a:spcPts val="0"/>
              </a:spcAft>
              <a:buClr>
                <a:srgbClr val="002060"/>
              </a:buClr>
              <a:buSzPts val="2100"/>
              <a:tabLst/>
              <a:defRPr/>
            </a:pPr>
            <a:endParaRPr lang="el-GR" sz="2200" dirty="0">
              <a:solidFill>
                <a:srgbClr val="2A3990"/>
              </a:solidFill>
              <a:latin typeface="Calibri" panose="020F0502020204030204" pitchFamily="34" charset="0"/>
              <a:cs typeface="Calibri" panose="020F0502020204030204" pitchFamily="34" charset="0"/>
              <a:sym typeface="Arial"/>
            </a:endParaRPr>
          </a:p>
          <a:p>
            <a:pPr marR="0" lvl="0" algn="just" defTabSz="914400" rtl="0" eaLnBrk="1" fontAlgn="auto" latinLnBrk="0" hangingPunct="1">
              <a:spcBef>
                <a:spcPts val="0"/>
              </a:spcBef>
              <a:spcAft>
                <a:spcPts val="0"/>
              </a:spcAft>
              <a:buClr>
                <a:srgbClr val="002060"/>
              </a:buClr>
              <a:buSzPts val="2100"/>
              <a:tabLst/>
              <a:defRPr/>
            </a:pPr>
            <a:endParaRPr kumimoji="0" lang="el-GR" sz="22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endParaRPr>
          </a:p>
          <a:p>
            <a:pPr marR="0" lvl="0" algn="just" defTabSz="914400" rtl="0" eaLnBrk="1" fontAlgn="auto" latinLnBrk="0" hangingPunct="1">
              <a:spcBef>
                <a:spcPts val="0"/>
              </a:spcBef>
              <a:spcAft>
                <a:spcPts val="0"/>
              </a:spcAft>
              <a:buClr>
                <a:srgbClr val="002060"/>
              </a:buClr>
              <a:buSzPts val="2100"/>
              <a:tabLst/>
              <a:defRPr/>
            </a:pP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Μετά την ψήφιση της νομοθετικής ρύθμισης με την οποία θεσπίζεται νέα διοικητική διαδικασία ή τροποποιείται ή καταργείται υφιστάμενη διοικητική διαδικασία, </a:t>
            </a:r>
            <a:r>
              <a:rPr lang="el-GR" sz="2400" dirty="0">
                <a:solidFill>
                  <a:srgbClr val="2A3990"/>
                </a:solidFill>
                <a:latin typeface="Calibri" panose="020F0502020204030204" pitchFamily="34" charset="0"/>
                <a:cs typeface="Calibri" panose="020F0502020204030204" pitchFamily="34" charset="0"/>
                <a:sym typeface="Arial"/>
              </a:rPr>
              <a:t>η</a:t>
            </a: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 Γενική Γραμματεία Νομικών και Κοινοβουλευτικών Θεμάτων αποστέλλει στο Εθνικό Τυπογραφεί</a:t>
            </a:r>
            <a:r>
              <a:rPr lang="el-GR" sz="2400" dirty="0">
                <a:solidFill>
                  <a:srgbClr val="2A3990"/>
                </a:solidFill>
                <a:latin typeface="Calibri" panose="020F0502020204030204" pitchFamily="34" charset="0"/>
                <a:cs typeface="Calibri" panose="020F0502020204030204" pitchFamily="34" charset="0"/>
                <a:sym typeface="Arial"/>
              </a:rPr>
              <a:t>ο το εγκεκριμένο προς δημοσίευση δοκίμιο συμπληρώνοντας, κατά περίπτωση, τα αναγκαία στοιχεία στα ειδικά πεδία της Πύλης.</a:t>
            </a:r>
            <a:endPar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endParaRPr>
          </a:p>
        </p:txBody>
      </p:sp>
      <p:pic>
        <p:nvPicPr>
          <p:cNvPr id="4" name="Εικόνα 1">
            <a:extLst>
              <a:ext uri="{FF2B5EF4-FFF2-40B4-BE49-F238E27FC236}">
                <a16:creationId xmlns:a16="http://schemas.microsoft.com/office/drawing/2014/main" id="{5A002C96-80F5-9476-71B9-47A33FA035C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spTree>
    <p:extLst>
      <p:ext uri="{BB962C8B-B14F-4D97-AF65-F5344CB8AC3E}">
        <p14:creationId xmlns:p14="http://schemas.microsoft.com/office/powerpoint/2010/main" val="2888651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3A0B03DC-70EA-DC2E-5A52-7232A0B2824E}"/>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01606846-E81E-D3C6-86BB-846A17DA7A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C82B4F9F-29E8-04F7-3D9F-284E02261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86CFF718-B0C2-4D79-5B72-1FD9CB5549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F2187732-C502-E6DA-6887-C49AA8D99E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2068E3B2-16C7-2455-996F-450F44D6E973}"/>
              </a:ext>
            </a:extLst>
          </p:cNvPr>
          <p:cNvSpPr txBox="1">
            <a:spLocks noGrp="1"/>
          </p:cNvSpPr>
          <p:nvPr>
            <p:ph type="title"/>
          </p:nvPr>
        </p:nvSpPr>
        <p:spPr>
          <a:xfrm>
            <a:off x="828374" y="348865"/>
            <a:ext cx="10273301" cy="1576446"/>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pPr>
            <a:r>
              <a:rPr lang="el-GR" sz="4000" b="1" kern="1200" dirty="0">
                <a:solidFill>
                  <a:srgbClr val="FFFFFF"/>
                </a:solidFill>
                <a:latin typeface="+mj-lt"/>
                <a:ea typeface="+mj-ea"/>
                <a:cs typeface="+mj-cs"/>
                <a:sym typeface="Arial"/>
              </a:rPr>
              <a:t>Κανονιστικές πράξεις που θεσπίζουν νέες διοικητικές διαδικασίες (1/2)</a:t>
            </a:r>
            <a:endParaRPr lang="en-US" sz="4000" b="1" kern="1200" dirty="0">
              <a:solidFill>
                <a:srgbClr val="FFFFFF"/>
              </a:solidFill>
              <a:latin typeface="+mj-lt"/>
              <a:ea typeface="+mj-ea"/>
              <a:cs typeface="+mj-cs"/>
              <a:sym typeface="Arial"/>
            </a:endParaRPr>
          </a:p>
        </p:txBody>
      </p:sp>
      <p:pic>
        <p:nvPicPr>
          <p:cNvPr id="2" name="Εικόνα 1" descr="Διαρκής και Ολιστική Πολιτική">
            <a:extLst>
              <a:ext uri="{FF2B5EF4-FFF2-40B4-BE49-F238E27FC236}">
                <a16:creationId xmlns:a16="http://schemas.microsoft.com/office/drawing/2014/main" id="{0EA408E6-BA0C-DA7A-1B40-AFAC2E7806A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0B91F3BF-219C-34B9-1596-53CFDF2EC279}"/>
              </a:ext>
            </a:extLst>
          </p:cNvPr>
          <p:cNvSpPr txBox="1"/>
          <p:nvPr/>
        </p:nvSpPr>
        <p:spPr>
          <a:xfrm>
            <a:off x="650851" y="3263279"/>
            <a:ext cx="10833831" cy="2387865"/>
          </a:xfrm>
          <a:prstGeom prst="rect">
            <a:avLst/>
          </a:prstGeom>
          <a:noFill/>
        </p:spPr>
        <p:txBody>
          <a:bodyPr wrap="square" rtlCol="0">
            <a:noAutofit/>
          </a:bodyPr>
          <a:lstStyle/>
          <a:p>
            <a:pPr lvl="0" algn="just">
              <a:buClr>
                <a:srgbClr val="002060"/>
              </a:buClr>
              <a:buSzPts val="2100"/>
              <a:defRPr/>
            </a:pPr>
            <a:r>
              <a:rPr kumimoji="0" lang="el-GR" sz="2400" b="1"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Κατά την </a:t>
            </a:r>
            <a:r>
              <a:rPr lang="el-GR" sz="2400" b="1" dirty="0">
                <a:solidFill>
                  <a:srgbClr val="2A3990"/>
                </a:solidFill>
                <a:latin typeface="Calibri" panose="020F0502020204030204" pitchFamily="34" charset="0"/>
                <a:cs typeface="Calibri" panose="020F0502020204030204" pitchFamily="34" charset="0"/>
              </a:rPr>
              <a:t>κατάρτιση κανονιστικής πράξης με την οποία θεσπίζεται νέα διοικητική διαδικασία</a:t>
            </a:r>
            <a:r>
              <a:rPr lang="el-GR" sz="2400" dirty="0">
                <a:solidFill>
                  <a:srgbClr val="2A3990"/>
                </a:solidFill>
                <a:latin typeface="Calibri" panose="020F0502020204030204" pitchFamily="34" charset="0"/>
                <a:cs typeface="Calibri" panose="020F0502020204030204" pitchFamily="34" charset="0"/>
              </a:rPr>
              <a:t>, η </a:t>
            </a: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επισπεύδουσα υπηρεσία αναγράφει στο τέλος του προοιμίου, την εξής φράση: </a:t>
            </a:r>
          </a:p>
          <a:p>
            <a:pPr marR="0" lvl="0" algn="just" defTabSz="914400" rtl="0" eaLnBrk="1" fontAlgn="auto" latinLnBrk="0" hangingPunct="1">
              <a:spcBef>
                <a:spcPts val="0"/>
              </a:spcBef>
              <a:spcAft>
                <a:spcPts val="0"/>
              </a:spcAft>
              <a:buClr>
                <a:srgbClr val="002060"/>
              </a:buClr>
              <a:buSzPts val="2100"/>
              <a:tabLst/>
              <a:defRPr/>
            </a:pP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a:t>
            </a:r>
            <a:r>
              <a:rPr kumimoji="0" lang="el-GR" sz="2400" b="0" i="1"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Το γεγονός ότι με τις διατάξεις της παρούσας θεσπίζεται νέα διοικητική διαδικασία με επίσημο τίτλο: «…………………..…..»</a:t>
            </a: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50000"/>
              </a:lnSpc>
              <a:spcBef>
                <a:spcPts val="0"/>
              </a:spcBef>
              <a:spcAft>
                <a:spcPts val="0"/>
              </a:spcAft>
              <a:buClr>
                <a:srgbClr val="002060"/>
              </a:buClr>
              <a:buSzPts val="2100"/>
              <a:buFontTx/>
              <a:buNone/>
              <a:tabLst/>
              <a:defRPr/>
            </a:pPr>
            <a:endParaRPr kumimoji="0" lang="el-GR"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4" name="Εικόνα 1">
            <a:extLst>
              <a:ext uri="{FF2B5EF4-FFF2-40B4-BE49-F238E27FC236}">
                <a16:creationId xmlns:a16="http://schemas.microsoft.com/office/drawing/2014/main" id="{F93A46B2-CDFC-0543-A1B1-9A7E1A5A140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spTree>
    <p:extLst>
      <p:ext uri="{BB962C8B-B14F-4D97-AF65-F5344CB8AC3E}">
        <p14:creationId xmlns:p14="http://schemas.microsoft.com/office/powerpoint/2010/main" val="240536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BB99618C-935A-08F0-99C8-21341E398E5C}"/>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3E16D26A-13EB-322A-5E49-11273539B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66736111-8A9D-84D3-7135-D855C3FEAF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51ECAC88-EA53-9DBE-02E5-EFC3244B05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203A872F-AC67-A8D9-61E4-8B6CFC484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9601614A-ABA8-493D-3EB5-797C0A2A4DB9}"/>
              </a:ext>
            </a:extLst>
          </p:cNvPr>
          <p:cNvSpPr txBox="1">
            <a:spLocks noGrp="1"/>
          </p:cNvSpPr>
          <p:nvPr>
            <p:ph type="title"/>
          </p:nvPr>
        </p:nvSpPr>
        <p:spPr>
          <a:xfrm>
            <a:off x="828374" y="348865"/>
            <a:ext cx="10273301" cy="1576446"/>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pPr>
            <a:r>
              <a:rPr lang="el-GR" sz="4000" b="1" kern="1200" dirty="0">
                <a:solidFill>
                  <a:srgbClr val="FFFFFF"/>
                </a:solidFill>
                <a:latin typeface="+mj-lt"/>
                <a:ea typeface="+mj-ea"/>
                <a:cs typeface="+mj-cs"/>
                <a:sym typeface="Arial"/>
              </a:rPr>
              <a:t>Κανονιστικές πράξεις που θεσπίζουν νέες διοικητικές διαδικασίες (2/2)</a:t>
            </a:r>
            <a:endParaRPr lang="en-US" sz="4000" b="1" kern="1200" dirty="0">
              <a:solidFill>
                <a:srgbClr val="FFFFFF"/>
              </a:solidFill>
              <a:latin typeface="+mj-lt"/>
              <a:ea typeface="+mj-ea"/>
              <a:cs typeface="+mj-cs"/>
              <a:sym typeface="Arial"/>
            </a:endParaRPr>
          </a:p>
        </p:txBody>
      </p:sp>
      <p:pic>
        <p:nvPicPr>
          <p:cNvPr id="2" name="Εικόνα 1" descr="Διαρκής και Ολιστική Πολιτική">
            <a:extLst>
              <a:ext uri="{FF2B5EF4-FFF2-40B4-BE49-F238E27FC236}">
                <a16:creationId xmlns:a16="http://schemas.microsoft.com/office/drawing/2014/main" id="{DF173684-6A54-B944-ECF0-D86EDC91FC05}"/>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4B1D0F58-D20B-FEB2-7E71-363EE339BD29}"/>
              </a:ext>
            </a:extLst>
          </p:cNvPr>
          <p:cNvSpPr txBox="1"/>
          <p:nvPr/>
        </p:nvSpPr>
        <p:spPr>
          <a:xfrm>
            <a:off x="548108" y="2273574"/>
            <a:ext cx="10833831" cy="4164548"/>
          </a:xfrm>
          <a:prstGeom prst="rect">
            <a:avLst/>
          </a:prstGeom>
          <a:noFill/>
        </p:spPr>
        <p:txBody>
          <a:bodyPr wrap="square" rtlCol="0">
            <a:noAutofit/>
          </a:bodyPr>
          <a:lstStyle/>
          <a:p>
            <a:pPr lvl="0" algn="just">
              <a:buClr>
                <a:srgbClr val="002060"/>
              </a:buClr>
              <a:buSzPts val="2100"/>
              <a:defRPr/>
            </a:pPr>
            <a:r>
              <a:rPr lang="el-GR" sz="2000" b="1" u="sng" dirty="0">
                <a:solidFill>
                  <a:srgbClr val="2A3990"/>
                </a:solidFill>
                <a:latin typeface="Calibri" panose="020F0502020204030204" pitchFamily="34" charset="0"/>
                <a:cs typeface="Calibri" panose="020F0502020204030204" pitchFamily="34" charset="0"/>
              </a:rPr>
              <a:t>Κατά την υποβολή της </a:t>
            </a:r>
            <a:r>
              <a:rPr kumimoji="0" lang="el-GR" sz="2000" b="1" i="0" u="sng"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πράξης </a:t>
            </a:r>
            <a:r>
              <a:rPr lang="el-GR" sz="2000" b="1" u="sng" dirty="0">
                <a:solidFill>
                  <a:srgbClr val="2A3990"/>
                </a:solidFill>
                <a:latin typeface="Calibri" panose="020F0502020204030204" pitchFamily="34" charset="0"/>
                <a:cs typeface="Calibri" panose="020F0502020204030204" pitchFamily="34" charset="0"/>
              </a:rPr>
              <a:t>προς δημοσίευση </a:t>
            </a:r>
            <a:r>
              <a:rPr kumimoji="0" lang="el-GR" sz="2000" b="1" i="0" u="sng"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στη Διαδικτυακή Πύλη του Εθνικού Τυπογραφείου</a:t>
            </a:r>
            <a:r>
              <a:rPr kumimoji="0" lang="el-GR" sz="2000" i="0"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η επισπεύδουσα υπηρεσία δηλώνει υποχρεωτικά σε ειδικά πεδία της Πύλης, τα εξής:</a:t>
            </a:r>
          </a:p>
          <a:p>
            <a:pPr lvl="0" algn="just">
              <a:buClr>
                <a:srgbClr val="002060"/>
              </a:buClr>
              <a:buSzPts val="2100"/>
              <a:defRPr/>
            </a:pPr>
            <a:endPar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endParaRPr>
          </a:p>
          <a:p>
            <a:pPr lvl="0" algn="just">
              <a:buClr>
                <a:srgbClr val="002060"/>
              </a:buClr>
              <a:buSzPts val="2100"/>
              <a:defRPr/>
            </a:pP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(i) Τον επίσημο τίτλο της νέας διαδικασίας </a:t>
            </a:r>
          </a:p>
          <a:p>
            <a:pPr lvl="0" algn="just">
              <a:buClr>
                <a:srgbClr val="002060"/>
              </a:buClr>
              <a:buSzPts val="2100"/>
              <a:defRPr/>
            </a:pP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a:t>
            </a:r>
            <a:r>
              <a:rPr kumimoji="0" lang="el-GR" sz="2000" b="0" i="0" u="none" strike="noStrike" kern="1200" cap="none" spc="0" normalizeH="0" baseline="0" noProof="0" dirty="0" err="1">
                <a:ln>
                  <a:noFill/>
                </a:ln>
                <a:solidFill>
                  <a:srgbClr val="2A3990"/>
                </a:solidFill>
                <a:effectLst/>
                <a:uLnTx/>
                <a:uFillTx/>
                <a:latin typeface="Calibri" panose="020F0502020204030204" pitchFamily="34" charset="0"/>
                <a:ea typeface="+mn-ea"/>
                <a:cs typeface="Calibri" panose="020F0502020204030204" pitchFamily="34" charset="0"/>
              </a:rPr>
              <a:t>ii</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Την επισπεύδουσα υπηρεσία της νέας διαδικασίας</a:t>
            </a:r>
          </a:p>
          <a:p>
            <a:pPr lvl="0" algn="just">
              <a:buClr>
                <a:srgbClr val="002060"/>
              </a:buClr>
              <a:buSzPts val="2100"/>
              <a:defRPr/>
            </a:pP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a:t>
            </a:r>
            <a:r>
              <a:rPr kumimoji="0" lang="el-GR" sz="2000" b="0" i="0" u="none" strike="noStrike" kern="1200" cap="none" spc="0" normalizeH="0" baseline="0" noProof="0" dirty="0" err="1">
                <a:ln>
                  <a:noFill/>
                </a:ln>
                <a:solidFill>
                  <a:srgbClr val="2A3990"/>
                </a:solidFill>
                <a:effectLst/>
                <a:uLnTx/>
                <a:uFillTx/>
                <a:latin typeface="Calibri" panose="020F0502020204030204" pitchFamily="34" charset="0"/>
                <a:ea typeface="+mn-ea"/>
                <a:cs typeface="Calibri" panose="020F0502020204030204" pitchFamily="34" charset="0"/>
              </a:rPr>
              <a:t>iii</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Το άρθρο ή τα άρθρα της κανονιστικής πράξης, που θεσπίζουν τη νέα διαδικασία.</a:t>
            </a:r>
          </a:p>
          <a:p>
            <a:pPr lvl="0" algn="just">
              <a:lnSpc>
                <a:spcPct val="150000"/>
              </a:lnSpc>
              <a:buClr>
                <a:srgbClr val="002060"/>
              </a:buClr>
              <a:buSzPts val="2100"/>
              <a:defRPr/>
            </a:pPr>
            <a:endPar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endParaRPr>
          </a:p>
          <a:p>
            <a:pPr marL="342900" lvl="0" indent="-342900" algn="just">
              <a:buClr>
                <a:srgbClr val="002060"/>
              </a:buClr>
              <a:buSzPts val="2100"/>
              <a:buFont typeface="Wingdings" panose="05000000000000000000" pitchFamily="2" charset="2"/>
              <a:buChar char="v"/>
              <a:defRPr/>
            </a:pPr>
            <a:r>
              <a:rPr kumimoji="0" lang="el-GR" sz="2000" b="1" i="0" u="sng"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Πριν την οριστική υποβολή της πράξης</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η επισπεύδουσα υπηρεσία επιβεβαιώνει στο σύστημα, με τη συμπλήρωση ειδικού υποχρεωτικού πεδίου (</a:t>
            </a:r>
            <a:r>
              <a:rPr kumimoji="0" lang="en-US"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checkbox)</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ότι στο προοίμιο της προς δημοσίευση πράξης έχει αναγραφεί </a:t>
            </a:r>
            <a:r>
              <a:rPr kumimoji="0" lang="en-US"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o</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επίσημο</a:t>
            </a:r>
            <a:r>
              <a:rPr lang="el-GR" sz="2000" dirty="0">
                <a:solidFill>
                  <a:srgbClr val="2A3990"/>
                </a:solidFill>
                <a:latin typeface="Calibri" panose="020F0502020204030204" pitchFamily="34" charset="0"/>
                <a:cs typeface="Calibri" panose="020F0502020204030204" pitchFamily="34" charset="0"/>
              </a:rPr>
              <a:t>ς</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τίτλος της νέας διαδικασίας.</a:t>
            </a:r>
          </a:p>
          <a:p>
            <a:pPr marL="0" marR="0" lvl="0" indent="0" algn="just" defTabSz="914400" rtl="0" eaLnBrk="1" fontAlgn="auto" latinLnBrk="0" hangingPunct="1">
              <a:lnSpc>
                <a:spcPct val="150000"/>
              </a:lnSpc>
              <a:spcBef>
                <a:spcPts val="0"/>
              </a:spcBef>
              <a:spcAft>
                <a:spcPts val="0"/>
              </a:spcAft>
              <a:buClr>
                <a:srgbClr val="002060"/>
              </a:buClr>
              <a:buSzPts val="2100"/>
              <a:buFontTx/>
              <a:buNone/>
              <a:tabLst/>
              <a:defRPr/>
            </a:pPr>
            <a:endParaRPr kumimoji="0" lang="el-GR"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4" name="Εικόνα 1">
            <a:extLst>
              <a:ext uri="{FF2B5EF4-FFF2-40B4-BE49-F238E27FC236}">
                <a16:creationId xmlns:a16="http://schemas.microsoft.com/office/drawing/2014/main" id="{492ACBF3-1BD3-F637-3A6F-9DEAABD657D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spTree>
    <p:extLst>
      <p:ext uri="{BB962C8B-B14F-4D97-AF65-F5344CB8AC3E}">
        <p14:creationId xmlns:p14="http://schemas.microsoft.com/office/powerpoint/2010/main" val="382137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03D7C34C-99C9-9195-58BA-9CA2A7BABB52}"/>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1CF395E3-E749-2F17-8DD5-27811C76B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F7C6E8CF-09D8-1EB8-D920-183D787A5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0BC2EACA-AFD9-5CFB-9944-64669FA8F5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18E3592D-FDD5-60A4-2321-4004488DD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E9A93FF9-C24F-16AB-FFAE-0AFEF059857D}"/>
              </a:ext>
            </a:extLst>
          </p:cNvPr>
          <p:cNvSpPr txBox="1">
            <a:spLocks noGrp="1"/>
          </p:cNvSpPr>
          <p:nvPr>
            <p:ph type="title"/>
          </p:nvPr>
        </p:nvSpPr>
        <p:spPr>
          <a:xfrm>
            <a:off x="828374" y="348865"/>
            <a:ext cx="10273301" cy="1576446"/>
          </a:xfrm>
          <a:prstGeom prst="rect">
            <a:avLst/>
          </a:prstGeom>
        </p:spPr>
        <p:txBody>
          <a:bodyPr spcFirstLastPara="1" vert="horz" lIns="91440" tIns="45720" rIns="91440" bIns="45720" rtlCol="0" anchor="ctr" anchorCtr="0">
            <a:normAutofit fontScale="90000"/>
          </a:bodyPr>
          <a:lstStyle/>
          <a:p>
            <a:pPr algn="ctr" defTabSz="914400">
              <a:lnSpc>
                <a:spcPct val="90000"/>
              </a:lnSpc>
              <a:spcBef>
                <a:spcPct val="0"/>
              </a:spcBef>
            </a:pPr>
            <a:r>
              <a:rPr lang="el-GR" sz="4000" b="1" kern="1200" dirty="0">
                <a:solidFill>
                  <a:srgbClr val="FFFFFF"/>
                </a:solidFill>
                <a:latin typeface="+mj-lt"/>
                <a:ea typeface="+mj-ea"/>
                <a:cs typeface="+mj-cs"/>
                <a:sym typeface="Arial"/>
              </a:rPr>
              <a:t>Κανονιστικές πράξεις που τροποποιούν ή καταργούν υφιστάμενες διοικητικές διαδικασίες (1/2)</a:t>
            </a:r>
            <a:endParaRPr lang="en-US" sz="4000" b="1" kern="1200" dirty="0">
              <a:solidFill>
                <a:srgbClr val="FFFFFF"/>
              </a:solidFill>
              <a:latin typeface="+mj-lt"/>
              <a:ea typeface="+mj-ea"/>
              <a:cs typeface="+mj-cs"/>
              <a:sym typeface="Arial"/>
            </a:endParaRPr>
          </a:p>
        </p:txBody>
      </p:sp>
      <p:pic>
        <p:nvPicPr>
          <p:cNvPr id="2" name="Εικόνα 1" descr="Διαρκής και Ολιστική Πολιτική">
            <a:extLst>
              <a:ext uri="{FF2B5EF4-FFF2-40B4-BE49-F238E27FC236}">
                <a16:creationId xmlns:a16="http://schemas.microsoft.com/office/drawing/2014/main" id="{ED095D83-2077-5BF4-F5D4-3856D76DA3E4}"/>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B243D78A-A2D3-314D-2140-E13410F0F398}"/>
              </a:ext>
            </a:extLst>
          </p:cNvPr>
          <p:cNvSpPr txBox="1"/>
          <p:nvPr/>
        </p:nvSpPr>
        <p:spPr>
          <a:xfrm>
            <a:off x="548108" y="2505868"/>
            <a:ext cx="10833831" cy="3623374"/>
          </a:xfrm>
          <a:prstGeom prst="rect">
            <a:avLst/>
          </a:prstGeom>
          <a:noFill/>
        </p:spPr>
        <p:txBody>
          <a:bodyPr wrap="square" rtlCol="0">
            <a:noAutofit/>
          </a:bodyPr>
          <a:lstStyle/>
          <a:p>
            <a:pPr lvl="0" algn="just">
              <a:buClr>
                <a:srgbClr val="002060"/>
              </a:buClr>
              <a:buSzPts val="2100"/>
              <a:defRPr/>
            </a:pPr>
            <a:r>
              <a:rPr kumimoji="0" lang="el-GR" sz="2400" b="1"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Κατά την </a:t>
            </a:r>
            <a:r>
              <a:rPr lang="el-GR" sz="2400" b="1" dirty="0">
                <a:solidFill>
                  <a:srgbClr val="2A3990"/>
                </a:solidFill>
                <a:latin typeface="Calibri" panose="020F0502020204030204" pitchFamily="34" charset="0"/>
                <a:cs typeface="Calibri" panose="020F0502020204030204" pitchFamily="34" charset="0"/>
              </a:rPr>
              <a:t>κατάρτιση κανονιστικής πράξης με την οποία τροποποιείται ή καταργείται υφιστάμενη διοικητική διαδικασία</a:t>
            </a:r>
            <a:r>
              <a:rPr lang="el-GR" sz="2400" dirty="0">
                <a:solidFill>
                  <a:srgbClr val="2A3990"/>
                </a:solidFill>
                <a:latin typeface="Calibri" panose="020F0502020204030204" pitchFamily="34" charset="0"/>
                <a:cs typeface="Calibri" panose="020F0502020204030204" pitchFamily="34" charset="0"/>
              </a:rPr>
              <a:t>, η </a:t>
            </a: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επισπεύδουσα υπηρεσία αναγράφει στο τέλος του προοιμίου, την εξής φράση: </a:t>
            </a:r>
          </a:p>
          <a:p>
            <a:pPr lvl="0" algn="just">
              <a:buClr>
                <a:srgbClr val="002060"/>
              </a:buClr>
              <a:buSzPts val="2100"/>
              <a:defRPr/>
            </a:pPr>
            <a:endPar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spcBef>
                <a:spcPts val="0"/>
              </a:spcBef>
              <a:spcAft>
                <a:spcPts val="0"/>
              </a:spcAft>
              <a:buClr>
                <a:srgbClr val="002060"/>
              </a:buClr>
              <a:buSzPts val="2100"/>
              <a:buFontTx/>
              <a:buNone/>
              <a:tabLst/>
              <a:defRPr/>
            </a:pPr>
            <a:r>
              <a:rPr lang="el-GR" sz="2400" dirty="0">
                <a:solidFill>
                  <a:srgbClr val="2A3990"/>
                </a:solidFill>
                <a:latin typeface="Calibri" panose="020F0502020204030204" pitchFamily="34" charset="0"/>
                <a:cs typeface="Calibri" panose="020F0502020204030204" pitchFamily="34" charset="0"/>
              </a:rPr>
              <a:t>«</a:t>
            </a:r>
            <a:r>
              <a:rPr lang="el-GR" sz="2400" i="1" dirty="0">
                <a:solidFill>
                  <a:srgbClr val="2A3990"/>
                </a:solidFill>
                <a:latin typeface="Calibri" panose="020F0502020204030204" pitchFamily="34" charset="0"/>
                <a:cs typeface="Calibri" panose="020F0502020204030204" pitchFamily="34" charset="0"/>
              </a:rPr>
              <a:t>Το γεγονός ότι με τις διατάξεις της παρούσας τροποποιείται/καταργείται η διοικητική διαδικασία με επίσημο τίτλο “……………………….”» και Μοναδικό Αριθμό Καταχώρισης (Μ.Α.Κ.) στο ΕΜΔΔ «Μίτος» “ΧΧΧΧΧΧ”</a:t>
            </a:r>
            <a:r>
              <a:rPr lang="el-GR" sz="2400" dirty="0">
                <a:solidFill>
                  <a:srgbClr val="2A3990"/>
                </a:solidFill>
                <a:latin typeface="Calibri" panose="020F0502020204030204" pitchFamily="34" charset="0"/>
                <a:cs typeface="Calibri" panose="020F0502020204030204" pitchFamily="34" charset="0"/>
              </a:rPr>
              <a:t>»</a:t>
            </a:r>
            <a:r>
              <a:rPr lang="el-GR" sz="2400" i="1" dirty="0">
                <a:solidFill>
                  <a:srgbClr val="2A3990"/>
                </a:solidFill>
                <a:latin typeface="Calibri" panose="020F0502020204030204" pitchFamily="34" charset="0"/>
                <a:cs typeface="Calibri" panose="020F0502020204030204" pitchFamily="34" charset="0"/>
              </a:rPr>
              <a:t>.</a:t>
            </a:r>
          </a:p>
        </p:txBody>
      </p:sp>
      <p:pic>
        <p:nvPicPr>
          <p:cNvPr id="4" name="Εικόνα 1">
            <a:extLst>
              <a:ext uri="{FF2B5EF4-FFF2-40B4-BE49-F238E27FC236}">
                <a16:creationId xmlns:a16="http://schemas.microsoft.com/office/drawing/2014/main" id="{87D60B85-E36F-7FF6-8437-EF4B5DE313E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spTree>
    <p:extLst>
      <p:ext uri="{BB962C8B-B14F-4D97-AF65-F5344CB8AC3E}">
        <p14:creationId xmlns:p14="http://schemas.microsoft.com/office/powerpoint/2010/main" val="1716109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143EF232-E406-9A5A-420C-AA8BE19C6905}"/>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3C4FCEDE-CF57-B9BD-307A-707DD04561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355EEB65-2B56-97EE-A39D-9713693E94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2A6FD0AF-2B12-2E38-20B6-61DFE71829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8DD23D2E-8BB6-1C5D-B757-4484300967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ADEB1532-5E64-49A0-B87E-8DDBE1DB6100}"/>
              </a:ext>
            </a:extLst>
          </p:cNvPr>
          <p:cNvSpPr txBox="1">
            <a:spLocks noGrp="1"/>
          </p:cNvSpPr>
          <p:nvPr>
            <p:ph type="title"/>
          </p:nvPr>
        </p:nvSpPr>
        <p:spPr>
          <a:xfrm>
            <a:off x="828374" y="348865"/>
            <a:ext cx="10273301" cy="1576446"/>
          </a:xfrm>
          <a:prstGeom prst="rect">
            <a:avLst/>
          </a:prstGeom>
        </p:spPr>
        <p:txBody>
          <a:bodyPr spcFirstLastPara="1" vert="horz" lIns="91440" tIns="45720" rIns="91440" bIns="45720" rtlCol="0" anchor="ctr" anchorCtr="0">
            <a:normAutofit fontScale="90000"/>
          </a:bodyPr>
          <a:lstStyle/>
          <a:p>
            <a:pPr algn="ctr" defTabSz="914400">
              <a:lnSpc>
                <a:spcPct val="90000"/>
              </a:lnSpc>
              <a:spcBef>
                <a:spcPct val="0"/>
              </a:spcBef>
            </a:pPr>
            <a:r>
              <a:rPr lang="el-GR" sz="4000" b="1" kern="1200" dirty="0">
                <a:solidFill>
                  <a:srgbClr val="FFFFFF"/>
                </a:solidFill>
                <a:latin typeface="+mj-lt"/>
                <a:ea typeface="+mj-ea"/>
                <a:cs typeface="+mj-cs"/>
                <a:sym typeface="Arial"/>
              </a:rPr>
              <a:t>Κανονιστικές πράξεις που τροποποιούν ή καταργούν υφιστάμενες διοικητικές διαδικασίες (2/2)</a:t>
            </a:r>
            <a:endParaRPr lang="en-US" sz="4000" b="1" kern="1200" dirty="0">
              <a:solidFill>
                <a:srgbClr val="FFFFFF"/>
              </a:solidFill>
              <a:latin typeface="+mj-lt"/>
              <a:ea typeface="+mj-ea"/>
              <a:cs typeface="+mj-cs"/>
              <a:sym typeface="Arial"/>
            </a:endParaRPr>
          </a:p>
        </p:txBody>
      </p:sp>
      <p:pic>
        <p:nvPicPr>
          <p:cNvPr id="2" name="Εικόνα 1" descr="Διαρκής και Ολιστική Πολιτική">
            <a:extLst>
              <a:ext uri="{FF2B5EF4-FFF2-40B4-BE49-F238E27FC236}">
                <a16:creationId xmlns:a16="http://schemas.microsoft.com/office/drawing/2014/main" id="{8422017F-D576-952F-B08B-7125F189AAF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A533B870-906D-8EA0-8F18-1FF51A28BBA5}"/>
              </a:ext>
            </a:extLst>
          </p:cNvPr>
          <p:cNvSpPr txBox="1"/>
          <p:nvPr/>
        </p:nvSpPr>
        <p:spPr>
          <a:xfrm>
            <a:off x="548108" y="2273574"/>
            <a:ext cx="10833831" cy="4164548"/>
          </a:xfrm>
          <a:prstGeom prst="rect">
            <a:avLst/>
          </a:prstGeom>
          <a:noFill/>
        </p:spPr>
        <p:txBody>
          <a:bodyPr wrap="square" rtlCol="0">
            <a:noAutofit/>
          </a:bodyPr>
          <a:lstStyle/>
          <a:p>
            <a:pPr lvl="0" algn="just">
              <a:buClr>
                <a:srgbClr val="002060"/>
              </a:buClr>
              <a:buSzPts val="2100"/>
              <a:defRPr/>
            </a:pPr>
            <a:r>
              <a:rPr lang="el-GR" sz="2000" b="1" u="sng" dirty="0">
                <a:solidFill>
                  <a:srgbClr val="2A3990"/>
                </a:solidFill>
                <a:latin typeface="Calibri" panose="020F0502020204030204" pitchFamily="34" charset="0"/>
                <a:cs typeface="Calibri" panose="020F0502020204030204" pitchFamily="34" charset="0"/>
              </a:rPr>
              <a:t>Κατά την υποβολή της </a:t>
            </a:r>
            <a:r>
              <a:rPr kumimoji="0" lang="el-GR" sz="2000" b="1" i="0" u="sng"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πράξης </a:t>
            </a:r>
            <a:r>
              <a:rPr lang="el-GR" sz="2000" b="1" u="sng" dirty="0">
                <a:solidFill>
                  <a:srgbClr val="2A3990"/>
                </a:solidFill>
                <a:latin typeface="Calibri" panose="020F0502020204030204" pitchFamily="34" charset="0"/>
                <a:cs typeface="Calibri" panose="020F0502020204030204" pitchFamily="34" charset="0"/>
              </a:rPr>
              <a:t>προς δημοσίευση </a:t>
            </a:r>
            <a:r>
              <a:rPr kumimoji="0" lang="el-GR" sz="2000" b="1" i="0" u="sng"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στη Διαδικτυακή Πύλη του Εθνικού Τυπογραφείου</a:t>
            </a:r>
            <a:r>
              <a:rPr kumimoji="0" lang="el-GR" sz="2000" i="0"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η επισπεύδουσα υπηρεσία δηλώνει υποχρεωτικά σε ειδικά πεδία της Πύλης, τα εξής:</a:t>
            </a:r>
          </a:p>
          <a:p>
            <a:pPr lvl="0" algn="just">
              <a:buClr>
                <a:srgbClr val="002060"/>
              </a:buClr>
              <a:buSzPts val="2100"/>
              <a:defRPr/>
            </a:pPr>
            <a:endPar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endParaRPr>
          </a:p>
          <a:p>
            <a:pPr marL="514350" lvl="0" indent="-514350" algn="just">
              <a:buClr>
                <a:srgbClr val="002060"/>
              </a:buClr>
              <a:buSzPts val="2100"/>
              <a:buAutoNum type="romanLcParenBoth"/>
              <a:defRPr/>
            </a:pP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Τον Μοναδικό Αριθμό Καταχώρισης (Μ.Α.Κ.) της τροποποιούμενης / καταργούμενης διαδικασίας στο ΜΙΤΟΣ. </a:t>
            </a:r>
          </a:p>
          <a:p>
            <a:pPr marL="514350" lvl="0" indent="-514350" algn="just">
              <a:buClr>
                <a:srgbClr val="002060"/>
              </a:buClr>
              <a:buSzPts val="2100"/>
              <a:buAutoNum type="romanLcParenBoth"/>
              <a:defRPr/>
            </a:pP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Το άρθρο ή τα άρθρα της κανονιστικής πράξης, που τροποποιούν / καταργούν τη διαδικασία.</a:t>
            </a:r>
          </a:p>
          <a:p>
            <a:pPr lvl="0" algn="just">
              <a:lnSpc>
                <a:spcPct val="150000"/>
              </a:lnSpc>
              <a:buClr>
                <a:srgbClr val="002060"/>
              </a:buClr>
              <a:buSzPts val="2100"/>
              <a:defRPr/>
            </a:pPr>
            <a:endPar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endParaRPr>
          </a:p>
          <a:p>
            <a:pPr marL="342900" lvl="0" indent="-342900" algn="just">
              <a:buClr>
                <a:srgbClr val="002060"/>
              </a:buClr>
              <a:buSzPts val="2100"/>
              <a:buFont typeface="Wingdings" panose="05000000000000000000" pitchFamily="2" charset="2"/>
              <a:buChar char="v"/>
              <a:defRPr/>
            </a:pPr>
            <a:r>
              <a:rPr kumimoji="0" lang="el-GR" sz="2000" b="1" i="0" u="sng"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Πριν την οριστική υποβολή της πράξης</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η επισπεύδουσα υπηρεσία επιβεβαιώνει στο σύστημα, με τη συμπλήρωση ειδικού υποχρεωτικού πεδίου (</a:t>
            </a:r>
            <a:r>
              <a:rPr kumimoji="0" lang="en-US"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checkbox)</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ότι στο προοίμιο της προς δημοσίευση πράξης έχουν αναγραφεί ο τίτλος και ο Μ.Α.Κ. της τροποποιούμενης / καταργούμενης διαδικασίας. </a:t>
            </a:r>
          </a:p>
          <a:p>
            <a:pPr marL="0" marR="0" lvl="0" indent="0" algn="just" defTabSz="914400" rtl="0" eaLnBrk="1" fontAlgn="auto" latinLnBrk="0" hangingPunct="1">
              <a:lnSpc>
                <a:spcPct val="150000"/>
              </a:lnSpc>
              <a:spcBef>
                <a:spcPts val="0"/>
              </a:spcBef>
              <a:spcAft>
                <a:spcPts val="0"/>
              </a:spcAft>
              <a:buClr>
                <a:srgbClr val="002060"/>
              </a:buClr>
              <a:buSzPts val="2100"/>
              <a:buFontTx/>
              <a:buNone/>
              <a:tabLst/>
              <a:defRPr/>
            </a:pPr>
            <a:endParaRPr kumimoji="0" lang="el-GR"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4" name="Εικόνα 1">
            <a:extLst>
              <a:ext uri="{FF2B5EF4-FFF2-40B4-BE49-F238E27FC236}">
                <a16:creationId xmlns:a16="http://schemas.microsoft.com/office/drawing/2014/main" id="{4B9FE423-AA7C-F38D-A9E2-A851380D00A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spTree>
    <p:extLst>
      <p:ext uri="{BB962C8B-B14F-4D97-AF65-F5344CB8AC3E}">
        <p14:creationId xmlns:p14="http://schemas.microsoft.com/office/powerpoint/2010/main" val="349013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475DCC74-579F-34D5-8613-DBD8E7BBD0BB}"/>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AC1A0A2D-A895-4E7B-7718-0A76ED953D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6A54AB8D-7E33-5821-41A3-3A48A84A5D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81F4B2AB-712B-FC36-D595-907ED224AE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4FEC11E9-8626-A222-5B78-C830A876DA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ECCB5012-239F-44BF-2E79-6F8127CB6151}"/>
              </a:ext>
            </a:extLst>
          </p:cNvPr>
          <p:cNvSpPr txBox="1">
            <a:spLocks noGrp="1"/>
          </p:cNvSpPr>
          <p:nvPr>
            <p:ph type="title"/>
          </p:nvPr>
        </p:nvSpPr>
        <p:spPr>
          <a:xfrm>
            <a:off x="828374" y="348865"/>
            <a:ext cx="10273301" cy="1576446"/>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pPr>
            <a:r>
              <a:rPr lang="el-GR" sz="4000" b="1" kern="1200" dirty="0">
                <a:solidFill>
                  <a:srgbClr val="FFFFFF"/>
                </a:solidFill>
                <a:latin typeface="+mj-lt"/>
                <a:ea typeface="+mj-ea"/>
                <a:cs typeface="+mj-cs"/>
                <a:sym typeface="Arial"/>
              </a:rPr>
              <a:t>Κανονιστικές πράξεις που ΔΕΝ αφορούν σε διοικητικές διαδικασίες (1/2)</a:t>
            </a:r>
            <a:endParaRPr lang="en-US" sz="4000" b="1" kern="1200" dirty="0">
              <a:solidFill>
                <a:srgbClr val="FFFFFF"/>
              </a:solidFill>
              <a:latin typeface="+mj-lt"/>
              <a:ea typeface="+mj-ea"/>
              <a:cs typeface="+mj-cs"/>
              <a:sym typeface="Arial"/>
            </a:endParaRPr>
          </a:p>
        </p:txBody>
      </p:sp>
      <p:pic>
        <p:nvPicPr>
          <p:cNvPr id="2" name="Εικόνα 1" descr="Διαρκής και Ολιστική Πολιτική">
            <a:extLst>
              <a:ext uri="{FF2B5EF4-FFF2-40B4-BE49-F238E27FC236}">
                <a16:creationId xmlns:a16="http://schemas.microsoft.com/office/drawing/2014/main" id="{9FA1A68D-FEBF-E47A-F1EC-FD2E484EDABE}"/>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8688DEBA-337F-65A9-6330-CF690A0F4BB7}"/>
              </a:ext>
            </a:extLst>
          </p:cNvPr>
          <p:cNvSpPr txBox="1"/>
          <p:nvPr/>
        </p:nvSpPr>
        <p:spPr>
          <a:xfrm>
            <a:off x="548108" y="2505868"/>
            <a:ext cx="10833831" cy="3623374"/>
          </a:xfrm>
          <a:prstGeom prst="rect">
            <a:avLst/>
          </a:prstGeom>
          <a:noFill/>
        </p:spPr>
        <p:txBody>
          <a:bodyPr wrap="square" rtlCol="0">
            <a:noAutofit/>
          </a:bodyPr>
          <a:lstStyle/>
          <a:p>
            <a:pPr lvl="0" algn="just">
              <a:buClr>
                <a:srgbClr val="002060"/>
              </a:buClr>
              <a:buSzPts val="2100"/>
              <a:defRPr/>
            </a:pPr>
            <a:r>
              <a:rPr kumimoji="0" lang="el-GR" sz="2400" b="1"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Κατά την </a:t>
            </a:r>
            <a:r>
              <a:rPr lang="el-GR" sz="2400" b="1" dirty="0">
                <a:solidFill>
                  <a:srgbClr val="2A3990"/>
                </a:solidFill>
                <a:latin typeface="Calibri" panose="020F0502020204030204" pitchFamily="34" charset="0"/>
                <a:cs typeface="Calibri" panose="020F0502020204030204" pitchFamily="34" charset="0"/>
              </a:rPr>
              <a:t>κατάρτιση κανονιστικής πράξης, η οποία ΔΕΝ αφορά σε διοικητική διαδικασία</a:t>
            </a:r>
            <a:r>
              <a:rPr lang="el-GR" sz="2400" dirty="0">
                <a:solidFill>
                  <a:srgbClr val="2A3990"/>
                </a:solidFill>
                <a:latin typeface="Calibri" panose="020F0502020204030204" pitchFamily="34" charset="0"/>
                <a:cs typeface="Calibri" panose="020F0502020204030204" pitchFamily="34" charset="0"/>
              </a:rPr>
              <a:t>, η </a:t>
            </a: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επισπεύδουσα υπηρεσία αναγράφει στο τέλος του προοιμίου, την εξής φράση: </a:t>
            </a:r>
          </a:p>
          <a:p>
            <a:pPr lvl="0" algn="just">
              <a:buClr>
                <a:srgbClr val="002060"/>
              </a:buClr>
              <a:buSzPts val="2100"/>
              <a:defRPr/>
            </a:pPr>
            <a:endPar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endParaRPr>
          </a:p>
          <a:p>
            <a:pPr lvl="0" algn="just">
              <a:buClr>
                <a:srgbClr val="002060"/>
              </a:buClr>
              <a:buSzPts val="2100"/>
              <a:defRPr/>
            </a:pPr>
            <a:endPar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spcBef>
                <a:spcPts val="0"/>
              </a:spcBef>
              <a:spcAft>
                <a:spcPts val="0"/>
              </a:spcAft>
              <a:buClr>
                <a:srgbClr val="002060"/>
              </a:buClr>
              <a:buSzPts val="2100"/>
              <a:buFontTx/>
              <a:buNone/>
              <a:tabLst/>
              <a:defRPr/>
            </a:pPr>
            <a:r>
              <a:rPr lang="el-GR" sz="2400" dirty="0">
                <a:solidFill>
                  <a:srgbClr val="2A3990"/>
                </a:solidFill>
                <a:latin typeface="Calibri" panose="020F0502020204030204" pitchFamily="34" charset="0"/>
                <a:cs typeface="Calibri" panose="020F0502020204030204" pitchFamily="34" charset="0"/>
              </a:rPr>
              <a:t>«</a:t>
            </a:r>
            <a:r>
              <a:rPr lang="el-GR" sz="2400" i="1" dirty="0">
                <a:solidFill>
                  <a:srgbClr val="2A3990"/>
                </a:solidFill>
                <a:latin typeface="Calibri" panose="020F0502020204030204" pitchFamily="34" charset="0"/>
                <a:cs typeface="Calibri" panose="020F0502020204030204" pitchFamily="34" charset="0"/>
              </a:rPr>
              <a:t>Το γεγονός ότι οι διατάξεις της παρούσας δεν αφορούν σε διοικητική διαδικασία για την οποία υπάρχει υποχρέωση καταχώρισης στο ΕΜΔΔ –ΜΙΤΟΣ».</a:t>
            </a:r>
          </a:p>
        </p:txBody>
      </p:sp>
      <p:pic>
        <p:nvPicPr>
          <p:cNvPr id="4" name="Εικόνα 1">
            <a:extLst>
              <a:ext uri="{FF2B5EF4-FFF2-40B4-BE49-F238E27FC236}">
                <a16:creationId xmlns:a16="http://schemas.microsoft.com/office/drawing/2014/main" id="{FB9C88AF-F4BD-B2B3-28CA-8C26FC45CD2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spTree>
    <p:extLst>
      <p:ext uri="{BB962C8B-B14F-4D97-AF65-F5344CB8AC3E}">
        <p14:creationId xmlns:p14="http://schemas.microsoft.com/office/powerpoint/2010/main" val="3837530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D6D4A32E-2FD7-2C55-BC90-7AC3D4913612}"/>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E47127B2-C004-50B8-2AB4-B1A045436B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1DF72869-E04C-5297-BDE3-0E708FC9CE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01BD2B17-555E-3A4B-E557-600F6C7A60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545251FE-2E10-F9A0-AB65-779A52E0F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FFA7872C-4786-0832-78D8-296850DF4FEA}"/>
              </a:ext>
            </a:extLst>
          </p:cNvPr>
          <p:cNvSpPr txBox="1">
            <a:spLocks noGrp="1"/>
          </p:cNvSpPr>
          <p:nvPr>
            <p:ph type="title"/>
          </p:nvPr>
        </p:nvSpPr>
        <p:spPr>
          <a:xfrm>
            <a:off x="828374" y="348865"/>
            <a:ext cx="10273301" cy="1576446"/>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pPr>
            <a:r>
              <a:rPr lang="el-GR" sz="4000" b="1" kern="1200" dirty="0">
                <a:solidFill>
                  <a:srgbClr val="FFFFFF"/>
                </a:solidFill>
                <a:latin typeface="+mj-lt"/>
                <a:ea typeface="+mj-ea"/>
                <a:cs typeface="+mj-cs"/>
                <a:sym typeface="Arial"/>
              </a:rPr>
              <a:t>Κανονιστικές πράξεις που ΔΕΝ αφορούν σε διοικητικές διαδικασίες (2/2)</a:t>
            </a:r>
            <a:endParaRPr lang="en-US" sz="4000" b="1" kern="1200" dirty="0">
              <a:solidFill>
                <a:srgbClr val="FFFFFF"/>
              </a:solidFill>
              <a:latin typeface="+mj-lt"/>
              <a:ea typeface="+mj-ea"/>
              <a:cs typeface="+mj-cs"/>
              <a:sym typeface="Arial"/>
            </a:endParaRPr>
          </a:p>
        </p:txBody>
      </p:sp>
      <p:pic>
        <p:nvPicPr>
          <p:cNvPr id="2" name="Εικόνα 1" descr="Διαρκής και Ολιστική Πολιτική">
            <a:extLst>
              <a:ext uri="{FF2B5EF4-FFF2-40B4-BE49-F238E27FC236}">
                <a16:creationId xmlns:a16="http://schemas.microsoft.com/office/drawing/2014/main" id="{12066B06-1C34-1D73-C5FC-697C4A6FF0C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35BA48AA-0EC3-ECD4-F0DA-024072B7F4F8}"/>
              </a:ext>
            </a:extLst>
          </p:cNvPr>
          <p:cNvSpPr txBox="1"/>
          <p:nvPr/>
        </p:nvSpPr>
        <p:spPr>
          <a:xfrm>
            <a:off x="573508" y="2497401"/>
            <a:ext cx="10833831" cy="3623374"/>
          </a:xfrm>
          <a:prstGeom prst="rect">
            <a:avLst/>
          </a:prstGeom>
          <a:noFill/>
        </p:spPr>
        <p:txBody>
          <a:bodyPr wrap="square" rtlCol="0">
            <a:noAutofit/>
          </a:bodyPr>
          <a:lstStyle/>
          <a:p>
            <a:pPr lvl="0" algn="just">
              <a:buClr>
                <a:srgbClr val="002060"/>
              </a:buClr>
              <a:buSzPts val="2100"/>
              <a:defRPr/>
            </a:pPr>
            <a:r>
              <a:rPr lang="el-GR" sz="2000" b="1" u="sng" dirty="0">
                <a:solidFill>
                  <a:srgbClr val="2A3990"/>
                </a:solidFill>
                <a:latin typeface="Calibri" panose="020F0502020204030204" pitchFamily="34" charset="0"/>
                <a:cs typeface="Calibri" panose="020F0502020204030204" pitchFamily="34" charset="0"/>
              </a:rPr>
              <a:t>Κατά την υποβολή της </a:t>
            </a:r>
            <a:r>
              <a:rPr kumimoji="0" lang="el-GR" sz="2000" b="1" i="0" u="sng"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πράξης </a:t>
            </a:r>
            <a:r>
              <a:rPr lang="el-GR" sz="2000" b="1" u="sng" dirty="0">
                <a:solidFill>
                  <a:srgbClr val="2A3990"/>
                </a:solidFill>
                <a:latin typeface="Calibri" panose="020F0502020204030204" pitchFamily="34" charset="0"/>
                <a:cs typeface="Calibri" panose="020F0502020204030204" pitchFamily="34" charset="0"/>
              </a:rPr>
              <a:t>προς δημοσίευση </a:t>
            </a:r>
            <a:r>
              <a:rPr kumimoji="0" lang="el-GR" sz="2000" b="1" i="0" u="sng"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στη Διαδικτυακή Πύλη του Εθνικού Τυπογραφείου</a:t>
            </a:r>
            <a:r>
              <a:rPr kumimoji="0" lang="el-GR" sz="2000" i="0"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η επισπεύδουσα υπηρεσία δηλώνει υποχρεωτικά σε ειδικό πεδίο της Πύλης (</a:t>
            </a:r>
            <a:r>
              <a:rPr kumimoji="0" lang="en-US"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checkbox) </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ότι η προς δημοσίευση κανονιστική πράξη ΔΕΝ αφορά σε διοικητική διαδικασία.</a:t>
            </a:r>
          </a:p>
          <a:p>
            <a:pPr lvl="0" algn="just">
              <a:buClr>
                <a:srgbClr val="002060"/>
              </a:buClr>
              <a:buSzPts val="2100"/>
              <a:defRPr/>
            </a:pPr>
            <a:endPar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endParaRPr>
          </a:p>
          <a:p>
            <a:pPr lvl="0" algn="just">
              <a:buClr>
                <a:srgbClr val="002060"/>
              </a:buClr>
              <a:buSzPts val="2100"/>
              <a:defRPr/>
            </a:pPr>
            <a:endParaRPr kumimoji="0" lang="el-GR" sz="16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endParaRPr>
          </a:p>
          <a:p>
            <a:pPr marL="342900" indent="-342900" algn="just">
              <a:buClr>
                <a:srgbClr val="002060"/>
              </a:buClr>
              <a:buSzPts val="2100"/>
              <a:buFont typeface="Wingdings" panose="05000000000000000000" pitchFamily="2" charset="2"/>
              <a:buChar char="v"/>
              <a:defRPr/>
            </a:pPr>
            <a:r>
              <a:rPr kumimoji="0" lang="el-GR" sz="2000" b="1" i="0" u="sng"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Πριν την οριστική υποβολή της πράξης</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rPr>
              <a:t>, η επισπεύδουσα υπηρεσία επιβεβαιώνει, με τη συμπλήρωση ειδικού υποχρεωτικού πεδίου στο σύστημα, ότι στο προοίμιο της προς δημοσίευση πράξης έχει γίνει η σχετική αναφορά.</a:t>
            </a:r>
          </a:p>
          <a:p>
            <a:pPr lvl="0" algn="just">
              <a:lnSpc>
                <a:spcPct val="150000"/>
              </a:lnSpc>
              <a:buClr>
                <a:srgbClr val="002060"/>
              </a:buClr>
              <a:buSzPts val="2100"/>
              <a:defRPr/>
            </a:pPr>
            <a:endParaRPr lang="el-GR" sz="2400" i="1" dirty="0">
              <a:solidFill>
                <a:srgbClr val="2A3990"/>
              </a:solidFill>
              <a:latin typeface="Calibri" panose="020F0502020204030204" pitchFamily="34" charset="0"/>
              <a:cs typeface="Calibri" panose="020F0502020204030204" pitchFamily="34" charset="0"/>
            </a:endParaRPr>
          </a:p>
        </p:txBody>
      </p:sp>
      <p:pic>
        <p:nvPicPr>
          <p:cNvPr id="4" name="Εικόνα 1">
            <a:extLst>
              <a:ext uri="{FF2B5EF4-FFF2-40B4-BE49-F238E27FC236}">
                <a16:creationId xmlns:a16="http://schemas.microsoft.com/office/drawing/2014/main" id="{F7F9100D-4E5F-676E-A1AF-1E3BDEDF9E7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spTree>
    <p:extLst>
      <p:ext uri="{BB962C8B-B14F-4D97-AF65-F5344CB8AC3E}">
        <p14:creationId xmlns:p14="http://schemas.microsoft.com/office/powerpoint/2010/main" val="3351268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D6D4A32E-2FD7-2C55-BC90-7AC3D4913612}"/>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E47127B2-C004-50B8-2AB4-B1A045436B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1DF72869-E04C-5297-BDE3-0E708FC9CE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01BD2B17-555E-3A4B-E557-600F6C7A60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545251FE-2E10-F9A0-AB65-779A52E0F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FFA7872C-4786-0832-78D8-296850DF4FEA}"/>
              </a:ext>
            </a:extLst>
          </p:cNvPr>
          <p:cNvSpPr txBox="1">
            <a:spLocks noGrp="1"/>
          </p:cNvSpPr>
          <p:nvPr>
            <p:ph type="title"/>
          </p:nvPr>
        </p:nvSpPr>
        <p:spPr>
          <a:xfrm>
            <a:off x="828374" y="348865"/>
            <a:ext cx="10273301" cy="1576446"/>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pPr>
            <a:r>
              <a:rPr lang="el-GR" sz="4000" b="1" dirty="0">
                <a:solidFill>
                  <a:srgbClr val="FFFFFF"/>
                </a:solidFill>
                <a:sym typeface="Arial"/>
              </a:rPr>
              <a:t>Σελίδα Υποστήριξης στο ΜΙΤΟΣ</a:t>
            </a:r>
          </a:p>
        </p:txBody>
      </p:sp>
      <p:pic>
        <p:nvPicPr>
          <p:cNvPr id="2" name="Εικόνα 1" descr="Διαρκής και Ολιστική Πολιτική">
            <a:extLst>
              <a:ext uri="{FF2B5EF4-FFF2-40B4-BE49-F238E27FC236}">
                <a16:creationId xmlns:a16="http://schemas.microsoft.com/office/drawing/2014/main" id="{12066B06-1C34-1D73-C5FC-697C4A6FF0C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35BA48AA-0EC3-ECD4-F0DA-024072B7F4F8}"/>
              </a:ext>
            </a:extLst>
          </p:cNvPr>
          <p:cNvSpPr txBox="1"/>
          <p:nvPr/>
        </p:nvSpPr>
        <p:spPr>
          <a:xfrm>
            <a:off x="679084" y="2526761"/>
            <a:ext cx="10833831" cy="3623374"/>
          </a:xfrm>
          <a:prstGeom prst="rect">
            <a:avLst/>
          </a:prstGeom>
          <a:noFill/>
        </p:spPr>
        <p:txBody>
          <a:bodyPr wrap="square" rtlCol="0">
            <a:noAutofit/>
          </a:bodyPr>
          <a:lstStyle/>
          <a:p>
            <a:pPr algn="just">
              <a:buClr>
                <a:srgbClr val="000000"/>
              </a:buClr>
              <a:buSzPts val="1050"/>
            </a:pPr>
            <a:r>
              <a:rPr lang="el-GR" sz="2400" b="1" dirty="0">
                <a:ea typeface="Arial"/>
                <a:cs typeface="Arial"/>
                <a:sym typeface="Arial"/>
              </a:rPr>
              <a:t>Για την ορθή συμπλήρωση των νέων πεδίων στη Διαδικτυακή Πύλη του Εθνικού Τυπογραφείου έχουν αναρτηθεί οδηγίες, σ</a:t>
            </a:r>
            <a:r>
              <a:rPr lang="el-GR" sz="2400" b="1" dirty="0"/>
              <a:t>τη διεύθυνση: </a:t>
            </a:r>
          </a:p>
          <a:p>
            <a:pPr algn="just">
              <a:buClr>
                <a:srgbClr val="000000"/>
              </a:buClr>
              <a:buSzPts val="1050"/>
            </a:pPr>
            <a:endParaRPr lang="el-GR" sz="2800" dirty="0">
              <a:solidFill>
                <a:schemeClr val="bg1"/>
              </a:solidFill>
              <a:latin typeface="Open Sans" panose="020B0606030504020204" pitchFamily="34" charset="0"/>
              <a:hlinkClick r:id="rId4"/>
            </a:endParaRPr>
          </a:p>
          <a:p>
            <a:pPr algn="ctr">
              <a:buClr>
                <a:srgbClr val="000000"/>
              </a:buClr>
              <a:buSzPts val="1050"/>
            </a:pPr>
            <a:r>
              <a:rPr lang="el-GR" sz="2800" dirty="0">
                <a:solidFill>
                  <a:srgbClr val="0A58CA"/>
                </a:solidFill>
                <a:latin typeface="Open Sans" panose="020B0606030504020204" pitchFamily="34" charset="0"/>
                <a:hlinkClick r:id="rId4"/>
              </a:rPr>
              <a:t>https://mitos.gov.gr/index.php/Υποστήριξη_ΦΕΚ</a:t>
            </a:r>
            <a:endParaRPr lang="el-GR" sz="2800" i="1" dirty="0">
              <a:solidFill>
                <a:srgbClr val="2A3990"/>
              </a:solidFill>
              <a:latin typeface="Calibri" panose="020F0502020204030204" pitchFamily="34" charset="0"/>
              <a:cs typeface="Calibri" panose="020F0502020204030204" pitchFamily="34" charset="0"/>
            </a:endParaRPr>
          </a:p>
        </p:txBody>
      </p:sp>
      <p:pic>
        <p:nvPicPr>
          <p:cNvPr id="4" name="Εικόνα 1">
            <a:extLst>
              <a:ext uri="{FF2B5EF4-FFF2-40B4-BE49-F238E27FC236}">
                <a16:creationId xmlns:a16="http://schemas.microsoft.com/office/drawing/2014/main" id="{F7F9100D-4E5F-676E-A1AF-1E3BDEDF9E75}"/>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spTree>
    <p:extLst>
      <p:ext uri="{BB962C8B-B14F-4D97-AF65-F5344CB8AC3E}">
        <p14:creationId xmlns:p14="http://schemas.microsoft.com/office/powerpoint/2010/main" val="75124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F67EC0F2-05E6-B9B4-7C5B-249C02D3AEF1}"/>
            </a:ext>
          </a:extLst>
        </p:cNvPr>
        <p:cNvGrpSpPr/>
        <p:nvPr/>
      </p:nvGrpSpPr>
      <p:grpSpPr>
        <a:xfrm>
          <a:off x="0" y="0"/>
          <a:ext cx="0" cy="0"/>
          <a:chOff x="0" y="0"/>
          <a:chExt cx="0" cy="0"/>
        </a:xfrm>
      </p:grpSpPr>
      <p:sp useBgFill="1">
        <p:nvSpPr>
          <p:cNvPr id="287" name="Rectangle 286">
            <a:extLst>
              <a:ext uri="{FF2B5EF4-FFF2-40B4-BE49-F238E27FC236}">
                <a16:creationId xmlns:a16="http://schemas.microsoft.com/office/drawing/2014/main" id="{91D2423B-4746-276B-90DB-150FD3D33B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289" name="Freeform 45">
            <a:extLst>
              <a:ext uri="{FF2B5EF4-FFF2-40B4-BE49-F238E27FC236}">
                <a16:creationId xmlns:a16="http://schemas.microsoft.com/office/drawing/2014/main" id="{AA1FCA32-5443-95FF-14E6-913BDA53A9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1" y="1022351"/>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1" name="Freeform 46">
            <a:extLst>
              <a:ext uri="{FF2B5EF4-FFF2-40B4-BE49-F238E27FC236}">
                <a16:creationId xmlns:a16="http://schemas.microsoft.com/office/drawing/2014/main" id="{6D610324-0571-2579-8459-E143251B6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2" y="837746"/>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3" name="Freeform 47">
            <a:extLst>
              <a:ext uri="{FF2B5EF4-FFF2-40B4-BE49-F238E27FC236}">
                <a16:creationId xmlns:a16="http://schemas.microsoft.com/office/drawing/2014/main" id="{1DFFA03A-A4BD-084B-8269-EF15C38324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1" y="640895"/>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5" name="Freeform 44">
            <a:extLst>
              <a:ext uri="{FF2B5EF4-FFF2-40B4-BE49-F238E27FC236}">
                <a16:creationId xmlns:a16="http://schemas.microsoft.com/office/drawing/2014/main" id="{79C39A98-8DB0-7A60-4830-B5F1C7CE8E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7" name="Rectangle 296">
            <a:extLst>
              <a:ext uri="{FF2B5EF4-FFF2-40B4-BE49-F238E27FC236}">
                <a16:creationId xmlns:a16="http://schemas.microsoft.com/office/drawing/2014/main" id="{2085C399-E8C4-8E54-9B37-52225E22C8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7" y="635717"/>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81" name="Google Shape;281;p29">
            <a:extLst>
              <a:ext uri="{FF2B5EF4-FFF2-40B4-BE49-F238E27FC236}">
                <a16:creationId xmlns:a16="http://schemas.microsoft.com/office/drawing/2014/main" id="{8844D0F0-842A-486B-B599-58A1AF0FF7E2}"/>
              </a:ext>
            </a:extLst>
          </p:cNvPr>
          <p:cNvSpPr txBox="1">
            <a:spLocks noGrp="1"/>
          </p:cNvSpPr>
          <p:nvPr>
            <p:ph type="title"/>
          </p:nvPr>
        </p:nvSpPr>
        <p:spPr>
          <a:xfrm>
            <a:off x="812936" y="373225"/>
            <a:ext cx="10907863" cy="1685845"/>
          </a:xfrm>
          <a:prstGeom prst="rect">
            <a:avLst/>
          </a:prstGeom>
        </p:spPr>
        <p:txBody>
          <a:bodyPr spcFirstLastPara="1" vert="horz" wrap="square" lIns="91440" tIns="45720" rIns="91440" bIns="45720" rtlCol="0" anchor="ctr" anchorCtr="0">
            <a:normAutofit/>
          </a:bodyPr>
          <a:lstStyle/>
          <a:p>
            <a:pPr>
              <a:lnSpc>
                <a:spcPct val="90000"/>
              </a:lnSpc>
              <a:spcBef>
                <a:spcPct val="0"/>
              </a:spcBef>
            </a:pPr>
            <a:r>
              <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Εθνικό Μητρώο Διοικητικών Διαδικασιών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a:t>
            </a:r>
            <a:r>
              <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Μίτος</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a:t>
            </a:r>
            <a:r>
              <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mitos.gov.gr)</a:t>
            </a:r>
            <a:endPar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2" name="Google Shape;282;p29">
            <a:extLst>
              <a:ext uri="{FF2B5EF4-FFF2-40B4-BE49-F238E27FC236}">
                <a16:creationId xmlns:a16="http://schemas.microsoft.com/office/drawing/2014/main" id="{D30BB0E8-2745-41CB-B588-3829F0405F63}"/>
              </a:ext>
            </a:extLst>
          </p:cNvPr>
          <p:cNvSpPr txBox="1">
            <a:spLocks noGrp="1"/>
          </p:cNvSpPr>
          <p:nvPr>
            <p:ph type="body" idx="1"/>
          </p:nvPr>
        </p:nvSpPr>
        <p:spPr>
          <a:xfrm>
            <a:off x="1211659" y="2238229"/>
            <a:ext cx="10011439" cy="3938748"/>
          </a:xfrm>
          <a:prstGeom prst="rect">
            <a:avLst/>
          </a:prstGeom>
        </p:spPr>
        <p:txBody>
          <a:bodyPr spcFirstLastPara="1" vert="horz" wrap="square" lIns="91440" tIns="45720" rIns="91440" bIns="45720" rtlCol="0" anchor="ctr" anchorCtr="0">
            <a:normAutofit fontScale="62500" lnSpcReduction="20000"/>
          </a:bodyPr>
          <a:lstStyle/>
          <a:p>
            <a:pPr marL="380976" indent="0" algn="just">
              <a:lnSpc>
                <a:spcPct val="90000"/>
              </a:lnSpc>
              <a:spcAft>
                <a:spcPts val="600"/>
              </a:spcAft>
              <a:buNone/>
            </a:pPr>
            <a:r>
              <a:rPr lang="el-GR" sz="2000" b="1" dirty="0">
                <a:latin typeface="+mn-lt"/>
                <a:ea typeface="Arial"/>
                <a:cs typeface="Arial"/>
                <a:sym typeface="Arial"/>
              </a:rPr>
              <a:t>Θεσμικό πλαίσιο:</a:t>
            </a:r>
          </a:p>
          <a:p>
            <a:pPr marL="380976" indent="0" algn="just">
              <a:lnSpc>
                <a:spcPct val="90000"/>
              </a:lnSpc>
              <a:spcAft>
                <a:spcPts val="600"/>
              </a:spcAft>
              <a:buNone/>
            </a:pPr>
            <a:endParaRPr lang="el-GR" sz="2000" b="1" dirty="0">
              <a:latin typeface="+mn-lt"/>
              <a:ea typeface="Arial"/>
              <a:cs typeface="Arial"/>
              <a:sym typeface="Arial"/>
            </a:endParaRPr>
          </a:p>
          <a:p>
            <a:pPr algn="l">
              <a:buFont typeface="Arial" panose="020B0604020202020204" pitchFamily="34" charset="0"/>
              <a:buChar char="•"/>
            </a:pPr>
            <a:r>
              <a:rPr lang="el-GR" sz="1800" b="0" i="0" dirty="0">
                <a:solidFill>
                  <a:srgbClr val="212529"/>
                </a:solidFill>
                <a:effectLst/>
                <a:latin typeface="+mn-lt"/>
              </a:rPr>
              <a:t>10-1-2025: Εγκύκλιος του Γενικού Γραμματέα Δημόσιας Διοίκησης με θέμα:  </a:t>
            </a:r>
            <a:r>
              <a:rPr lang="el-GR" sz="1800" dirty="0">
                <a:solidFill>
                  <a:srgbClr val="212529"/>
                </a:solidFill>
                <a:latin typeface="+mn-lt"/>
              </a:rPr>
              <a:t>«</a:t>
            </a:r>
            <a:r>
              <a:rPr lang="el-GR" sz="1800" dirty="0">
                <a:solidFill>
                  <a:srgbClr val="1B599B"/>
                </a:solidFill>
                <a:latin typeface="+mn-lt"/>
              </a:rPr>
              <a:t>Νέα διαδικασία δημοσίευσης νομοθετικών ρυθμίσεων και κανονιστικών πράξεων στην Εφημερίδα της Κυβερνήσεως - Μηχανισμός αυτοματοποιημένης ενημέρωσης του ΕΜΔΔ «Μίτος» - Συμπληρωματικές οδηγίες»</a:t>
            </a:r>
            <a:endParaRPr lang="el-GR" sz="1800" b="0" i="0" dirty="0">
              <a:solidFill>
                <a:srgbClr val="212529"/>
              </a:solidFill>
              <a:effectLst/>
              <a:latin typeface="+mn-lt"/>
            </a:endParaRPr>
          </a:p>
          <a:p>
            <a:pPr algn="l">
              <a:buFont typeface="Arial" panose="020B0604020202020204" pitchFamily="34" charset="0"/>
              <a:buChar char="•"/>
            </a:pPr>
            <a:r>
              <a:rPr lang="el-GR" sz="1800" b="0" i="0" dirty="0">
                <a:solidFill>
                  <a:srgbClr val="212529"/>
                </a:solidFill>
                <a:effectLst/>
                <a:latin typeface="+mn-lt"/>
              </a:rPr>
              <a:t>27-12-2024: Εγκύκλιος της Υφυπουργού Εσωτερικών με θέμα:  </a:t>
            </a:r>
            <a:r>
              <a:rPr lang="el-GR" sz="1800" b="0" i="0" dirty="0">
                <a:solidFill>
                  <a:srgbClr val="212529"/>
                </a:solidFill>
                <a:effectLst/>
                <a:latin typeface="+mn-lt"/>
                <a:hlinkClick r:id="rId3"/>
              </a:rPr>
              <a:t>‘’</a:t>
            </a:r>
            <a:r>
              <a:rPr lang="el-GR" sz="1800" b="0" i="0" u="sng" dirty="0">
                <a:solidFill>
                  <a:srgbClr val="1B599A"/>
                </a:solidFill>
                <a:effectLst/>
                <a:latin typeface="+mn-lt"/>
                <a:hlinkClick r:id="rId3"/>
              </a:rPr>
              <a:t>Νέες προβλέψεις επί της διαδικασίας δημοσίευσης νομοθετικών ρυθμίσεων και κανονιστικών πράξεων στην Εφημερίδα της Κυβερνήσεως - Μηχανισμός αυτοματοποιημένης ενημέρωσης του ΕΜΔΔ –«Μίτος»”</a:t>
            </a:r>
            <a:endParaRPr lang="el-GR" sz="1800" b="0" i="0" dirty="0">
              <a:solidFill>
                <a:srgbClr val="212529"/>
              </a:solidFill>
              <a:effectLst/>
              <a:latin typeface="+mn-lt"/>
            </a:endParaRPr>
          </a:p>
          <a:p>
            <a:pPr algn="l">
              <a:buFont typeface="Arial" panose="020B0604020202020204" pitchFamily="34" charset="0"/>
              <a:buChar char="•"/>
            </a:pPr>
            <a:r>
              <a:rPr lang="el-GR" sz="1800" b="0" i="0" dirty="0">
                <a:solidFill>
                  <a:srgbClr val="212529"/>
                </a:solidFill>
                <a:effectLst/>
                <a:latin typeface="+mn-lt"/>
              </a:rPr>
              <a:t>23-12-2024: Εγκύκλιος της Υφυπουργού Εσωτερικών με θέμα: </a:t>
            </a:r>
            <a:r>
              <a:rPr lang="el-GR" sz="1800" b="0" i="0" u="none" strike="noStrike" dirty="0">
                <a:solidFill>
                  <a:srgbClr val="1B599B"/>
                </a:solidFill>
                <a:effectLst/>
                <a:latin typeface="+mn-lt"/>
                <a:hlinkClick r:id="rId4"/>
              </a:rPr>
              <a:t>«Οργάνωση και τήρηση του Εθνικού Μητρώου Διοικητικών Διαδικασιών-Μίτος (άρθρο 90 του ν. 4727/2020)»</a:t>
            </a:r>
            <a:endParaRPr lang="el-GR" sz="1800" b="0" i="0" dirty="0">
              <a:solidFill>
                <a:srgbClr val="212529"/>
              </a:solidFill>
              <a:effectLst/>
              <a:latin typeface="+mn-lt"/>
            </a:endParaRPr>
          </a:p>
          <a:p>
            <a:pPr algn="l">
              <a:buFont typeface="Arial" panose="020B0604020202020204" pitchFamily="34" charset="0"/>
              <a:buChar char="•"/>
            </a:pPr>
            <a:r>
              <a:rPr lang="el-GR" sz="1800" b="0" i="0" dirty="0">
                <a:solidFill>
                  <a:srgbClr val="212529"/>
                </a:solidFill>
                <a:effectLst/>
                <a:latin typeface="+mn-lt"/>
              </a:rPr>
              <a:t>8-11-2024: Απόφαση της Υφυπουργού Εσωτερικών με θέμα: </a:t>
            </a:r>
            <a:r>
              <a:rPr lang="el-GR" sz="1800" dirty="0">
                <a:solidFill>
                  <a:srgbClr val="212529"/>
                </a:solidFill>
                <a:latin typeface="+mn-lt"/>
              </a:rPr>
              <a:t> </a:t>
            </a:r>
            <a:r>
              <a:rPr lang="el-GR" sz="1800" dirty="0">
                <a:solidFill>
                  <a:srgbClr val="212529"/>
                </a:solidFill>
                <a:latin typeface="+mn-lt"/>
                <a:hlinkClick r:id="rId5"/>
              </a:rPr>
              <a:t>«</a:t>
            </a:r>
            <a:r>
              <a:rPr lang="el-GR" sz="1800" b="0" i="0" u="none" strike="noStrike" dirty="0">
                <a:solidFill>
                  <a:srgbClr val="1B599B"/>
                </a:solidFill>
                <a:effectLst/>
                <a:latin typeface="+mn-lt"/>
                <a:hlinkClick r:id="rId5"/>
              </a:rPr>
              <a:t>Ζητήματα οργάνωσης και τήρησης του Εθνικού Μητρώου Διοικητικών Διαδικασιών «Μίτος», κατ’ εφαρμογή του άρθρου 90 του ν. 4727/2020 (Α’ 184)</a:t>
            </a:r>
            <a:r>
              <a:rPr lang="el-GR" sz="1800" b="0" i="0" u="none" strike="noStrike" dirty="0">
                <a:solidFill>
                  <a:srgbClr val="1B599B"/>
                </a:solidFill>
                <a:effectLst/>
                <a:latin typeface="+mn-lt"/>
              </a:rPr>
              <a:t>»</a:t>
            </a:r>
          </a:p>
          <a:p>
            <a:pPr algn="l">
              <a:buFont typeface="Arial" panose="020B0604020202020204" pitchFamily="34" charset="0"/>
              <a:buChar char="•"/>
            </a:pPr>
            <a:r>
              <a:rPr lang="el-GR" sz="1800" b="0" i="0" dirty="0">
                <a:solidFill>
                  <a:srgbClr val="212529"/>
                </a:solidFill>
                <a:effectLst/>
                <a:latin typeface="+mn-lt"/>
              </a:rPr>
              <a:t>6-11-2024: Κοινή Απόφαση των Γενικών Γραμματέων Δημόσιας Διοίκησης του Υπουργείου Εσωτερικών &amp; του Εθνικού Τυπογραφείου με θέμα:  </a:t>
            </a:r>
            <a:r>
              <a:rPr lang="el-GR" sz="1800" b="0" i="0" dirty="0">
                <a:solidFill>
                  <a:srgbClr val="212529"/>
                </a:solidFill>
                <a:effectLst/>
                <a:latin typeface="+mn-lt"/>
                <a:hlinkClick r:id="rId6"/>
              </a:rPr>
              <a:t>«</a:t>
            </a:r>
            <a:r>
              <a:rPr lang="el-GR" sz="1800" b="0" i="0" u="none" strike="noStrike" dirty="0">
                <a:solidFill>
                  <a:srgbClr val="1B599B"/>
                </a:solidFill>
                <a:effectLst/>
                <a:latin typeface="+mn-lt"/>
                <a:hlinkClick r:id="rId6"/>
              </a:rPr>
              <a:t>Ρύθμιση ειδικότερων ζητημάτων εφαρμογής των διατάξεων της παρ. 2 του άρθρου 9 του ν. 3469/2006 (Α’ 131)</a:t>
            </a:r>
            <a:r>
              <a:rPr lang="el-GR" sz="1800" b="0" i="0" u="none" strike="noStrike" dirty="0">
                <a:solidFill>
                  <a:srgbClr val="1B599B"/>
                </a:solidFill>
                <a:effectLst/>
                <a:latin typeface="+mn-lt"/>
              </a:rPr>
              <a:t>»</a:t>
            </a:r>
          </a:p>
          <a:p>
            <a:pPr>
              <a:buFont typeface="Arial" panose="020B0604020202020204" pitchFamily="34" charset="0"/>
              <a:buChar char="•"/>
            </a:pPr>
            <a:r>
              <a:rPr lang="el-GR" sz="1800" dirty="0">
                <a:solidFill>
                  <a:srgbClr val="212529"/>
                </a:solidFill>
                <a:latin typeface="+mn-lt"/>
              </a:rPr>
              <a:t>Άρθρο 9</a:t>
            </a:r>
            <a:r>
              <a:rPr lang="en-US" sz="1800" dirty="0">
                <a:solidFill>
                  <a:srgbClr val="212529"/>
                </a:solidFill>
                <a:latin typeface="+mn-lt"/>
              </a:rPr>
              <a:t>, </a:t>
            </a:r>
            <a:r>
              <a:rPr lang="el-GR" sz="1800" dirty="0">
                <a:solidFill>
                  <a:srgbClr val="212529"/>
                </a:solidFill>
                <a:latin typeface="+mn-lt"/>
              </a:rPr>
              <a:t>παρ.</a:t>
            </a:r>
            <a:r>
              <a:rPr lang="en-US" sz="1800" dirty="0">
                <a:solidFill>
                  <a:srgbClr val="212529"/>
                </a:solidFill>
                <a:latin typeface="+mn-lt"/>
              </a:rPr>
              <a:t>2</a:t>
            </a:r>
            <a:r>
              <a:rPr lang="el-GR" sz="1800" dirty="0">
                <a:solidFill>
                  <a:srgbClr val="212529"/>
                </a:solidFill>
                <a:latin typeface="+mn-lt"/>
              </a:rPr>
              <a:t> του ν. 3469/2006 «Εθνικό Τυπογραφείο, </a:t>
            </a:r>
            <a:r>
              <a:rPr lang="el-GR" sz="1800" dirty="0" err="1">
                <a:solidFill>
                  <a:srgbClr val="212529"/>
                </a:solidFill>
                <a:latin typeface="+mn-lt"/>
              </a:rPr>
              <a:t>Εφημερίς</a:t>
            </a:r>
            <a:r>
              <a:rPr lang="el-GR" sz="1800" dirty="0">
                <a:solidFill>
                  <a:srgbClr val="212529"/>
                </a:solidFill>
                <a:latin typeface="+mn-lt"/>
              </a:rPr>
              <a:t> της Κυβερνήσεως και λοιπές διατάξεις» (Α΄ 131)</a:t>
            </a:r>
          </a:p>
          <a:p>
            <a:pPr algn="l">
              <a:buFont typeface="Arial" panose="020B0604020202020204" pitchFamily="34" charset="0"/>
              <a:buChar char="•"/>
            </a:pPr>
            <a:r>
              <a:rPr lang="el-GR" sz="1800" dirty="0">
                <a:solidFill>
                  <a:srgbClr val="212529"/>
                </a:solidFill>
                <a:latin typeface="+mn-lt"/>
              </a:rPr>
              <a:t>Άρθρο</a:t>
            </a:r>
            <a:r>
              <a:rPr lang="el-GR" sz="1800" b="0" i="0" dirty="0">
                <a:solidFill>
                  <a:srgbClr val="212529"/>
                </a:solidFill>
                <a:effectLst/>
                <a:latin typeface="+mn-lt"/>
              </a:rPr>
              <a:t> 90 ν. 4727/2020 "Ψηφιακή Διακυβέρνηση (Ενσωμάτωση στην Ελληνική Νομοθεσία της Οδηγίας (ΕΕ) 2016/2102 και της Οδηγίας (ΕΕ) 2019/1024) - Ηλεκτρονικές Επικοινωνίες (Ενσωμάτωση στο Ελληνικό </a:t>
            </a:r>
            <a:r>
              <a:rPr lang="el-GR" sz="1800" dirty="0">
                <a:solidFill>
                  <a:srgbClr val="212529"/>
                </a:solidFill>
                <a:latin typeface="+mn-lt"/>
              </a:rPr>
              <a:t>Δίκαιο</a:t>
            </a:r>
            <a:r>
              <a:rPr lang="el-GR" sz="1800" b="0" i="0" dirty="0">
                <a:solidFill>
                  <a:srgbClr val="212529"/>
                </a:solidFill>
                <a:effectLst/>
                <a:latin typeface="+mn-lt"/>
              </a:rPr>
              <a:t> της Οδηγίας (ΕΕ) 2018/1972) και άλλες διατάξεις." (Α΄ 184)</a:t>
            </a:r>
          </a:p>
          <a:p>
            <a:pPr marL="380976" indent="0" algn="just">
              <a:lnSpc>
                <a:spcPct val="90000"/>
              </a:lnSpc>
              <a:spcAft>
                <a:spcPts val="600"/>
              </a:spcAft>
              <a:buNone/>
            </a:pPr>
            <a:endParaRPr lang="el-GR" sz="2000" b="1" dirty="0">
              <a:latin typeface="+mn-lt"/>
              <a:ea typeface="Arial"/>
              <a:cs typeface="Arial"/>
              <a:sym typeface="Arial"/>
            </a:endParaRPr>
          </a:p>
          <a:p>
            <a:pPr marL="380976" indent="0" algn="just">
              <a:lnSpc>
                <a:spcPct val="90000"/>
              </a:lnSpc>
              <a:spcAft>
                <a:spcPts val="600"/>
              </a:spcAft>
              <a:buNone/>
            </a:pPr>
            <a:r>
              <a:rPr lang="en-US" sz="2000" b="1" dirty="0">
                <a:latin typeface="+mn-lt"/>
                <a:ea typeface="Arial"/>
                <a:cs typeface="Arial"/>
                <a:sym typeface="Arial"/>
                <a:hlinkClick r:id="rId7"/>
              </a:rPr>
              <a:t>https://mitos.gov.gr/index.php</a:t>
            </a:r>
            <a:r>
              <a:rPr lang="el-GR" sz="2000" b="1" dirty="0">
                <a:latin typeface="+mn-lt"/>
                <a:ea typeface="Arial"/>
                <a:cs typeface="Arial"/>
                <a:sym typeface="Arial"/>
                <a:hlinkClick r:id="rId7"/>
              </a:rPr>
              <a:t>/</a:t>
            </a:r>
            <a:r>
              <a:rPr lang="el-GR" sz="2000" b="1" dirty="0" err="1">
                <a:latin typeface="+mn-lt"/>
                <a:ea typeface="Arial"/>
                <a:cs typeface="Arial"/>
                <a:sym typeface="Arial"/>
                <a:hlinkClick r:id="rId7"/>
              </a:rPr>
              <a:t>Υποστήριξη_ΦΕΚ</a:t>
            </a:r>
            <a:endParaRPr lang="el-GR" sz="900" b="1" dirty="0">
              <a:solidFill>
                <a:srgbClr val="FEFEFE"/>
              </a:solidFill>
              <a:latin typeface="+mn-lt"/>
              <a:ea typeface="Arial"/>
              <a:cs typeface="Arial"/>
              <a:sym typeface="Arial"/>
            </a:endParaRPr>
          </a:p>
        </p:txBody>
      </p:sp>
      <p:pic>
        <p:nvPicPr>
          <p:cNvPr id="2" name="Εικόνα 1" descr="Διαρκής και Ολιστική Πολιτική">
            <a:extLst>
              <a:ext uri="{FF2B5EF4-FFF2-40B4-BE49-F238E27FC236}">
                <a16:creationId xmlns:a16="http://schemas.microsoft.com/office/drawing/2014/main" id="{0A0DEFA1-6633-0A1D-3265-BE57B17A2E52}"/>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755962" y="5635705"/>
            <a:ext cx="1137920" cy="1000125"/>
          </a:xfrm>
          <a:prstGeom prst="rect">
            <a:avLst/>
          </a:prstGeom>
          <a:noFill/>
          <a:ln>
            <a:noFill/>
          </a:ln>
        </p:spPr>
      </p:pic>
      <p:pic>
        <p:nvPicPr>
          <p:cNvPr id="3" name="Εικόνα 1">
            <a:extLst>
              <a:ext uri="{FF2B5EF4-FFF2-40B4-BE49-F238E27FC236}">
                <a16:creationId xmlns:a16="http://schemas.microsoft.com/office/drawing/2014/main" id="{8F77C4B5-6E4E-011F-DA2A-BCF80EEB1ECD}"/>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0" y="5383162"/>
            <a:ext cx="1314574" cy="1474838"/>
          </a:xfrm>
          <a:prstGeom prst="rect">
            <a:avLst/>
          </a:prstGeom>
          <a:noFill/>
          <a:ln>
            <a:noFill/>
          </a:ln>
        </p:spPr>
      </p:pic>
    </p:spTree>
    <p:extLst>
      <p:ext uri="{BB962C8B-B14F-4D97-AF65-F5344CB8AC3E}">
        <p14:creationId xmlns:p14="http://schemas.microsoft.com/office/powerpoint/2010/main" val="1824911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D6D4A32E-2FD7-2C55-BC90-7AC3D4913612}"/>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E47127B2-C004-50B8-2AB4-B1A045436B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1DF72869-E04C-5297-BDE3-0E708FC9CE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01BD2B17-555E-3A4B-E557-600F6C7A60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545251FE-2E10-F9A0-AB65-779A52E0F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FFA7872C-4786-0832-78D8-296850DF4FEA}"/>
              </a:ext>
            </a:extLst>
          </p:cNvPr>
          <p:cNvSpPr txBox="1">
            <a:spLocks noGrp="1"/>
          </p:cNvSpPr>
          <p:nvPr>
            <p:ph type="title"/>
          </p:nvPr>
        </p:nvSpPr>
        <p:spPr>
          <a:xfrm>
            <a:off x="302062" y="296792"/>
            <a:ext cx="10273301" cy="1576446"/>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pPr>
            <a:r>
              <a:rPr lang="el-GR" sz="40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Κανάλια επικοινωνίας για υποβολή ερωτημάτων</a:t>
            </a:r>
            <a:br>
              <a:rPr lang="el-GR" sz="40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br>
            <a:endParaRPr lang="el-GR" sz="4000" b="1" dirty="0">
              <a:solidFill>
                <a:schemeClr val="bg1"/>
              </a:solidFill>
              <a:sym typeface="Arial"/>
            </a:endParaRPr>
          </a:p>
        </p:txBody>
      </p:sp>
      <p:pic>
        <p:nvPicPr>
          <p:cNvPr id="2" name="Εικόνα 1" descr="Διαρκής και Ολιστική Πολιτική">
            <a:extLst>
              <a:ext uri="{FF2B5EF4-FFF2-40B4-BE49-F238E27FC236}">
                <a16:creationId xmlns:a16="http://schemas.microsoft.com/office/drawing/2014/main" id="{12066B06-1C34-1D73-C5FC-697C4A6FF0C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35BA48AA-0EC3-ECD4-F0DA-024072B7F4F8}"/>
              </a:ext>
            </a:extLst>
          </p:cNvPr>
          <p:cNvSpPr txBox="1"/>
          <p:nvPr/>
        </p:nvSpPr>
        <p:spPr>
          <a:xfrm>
            <a:off x="548108" y="2518294"/>
            <a:ext cx="10833831" cy="3623374"/>
          </a:xfrm>
          <a:prstGeom prst="rect">
            <a:avLst/>
          </a:prstGeom>
          <a:noFill/>
        </p:spPr>
        <p:txBody>
          <a:bodyPr wrap="square" rtlCol="0">
            <a:noAutofit/>
          </a:bodyPr>
          <a:lstStyle/>
          <a:p>
            <a:pPr marL="457200" indent="-457200" algn="just">
              <a:buClr>
                <a:srgbClr val="000000"/>
              </a:buClr>
              <a:buSzPts val="1050"/>
              <a:buFont typeface="Arial" panose="020B0604020202020204" pitchFamily="34" charset="0"/>
              <a:buChar char="•"/>
            </a:pPr>
            <a:r>
              <a:rPr lang="el-GR" sz="2400" dirty="0">
                <a:latin typeface="Arial"/>
                <a:ea typeface="Arial"/>
                <a:cs typeface="Arial"/>
                <a:sym typeface="Arial"/>
              </a:rPr>
              <a:t>Υπουργείο Εσωτερικών/ Γενική Γραμματεία Δημόσιας Διοίκησης/ Διεύθυνση Διοικητικών Διαδικασιών Δημοσίου: </a:t>
            </a:r>
            <a:r>
              <a:rPr lang="el-GR" sz="2400" dirty="0">
                <a:latin typeface="Arial"/>
                <a:ea typeface="Arial"/>
                <a:cs typeface="Arial"/>
                <a:sym typeface="Arial"/>
                <a:hlinkClick r:id="rId4"/>
              </a:rPr>
              <a:t>mitos@ypes.gov.gr</a:t>
            </a:r>
            <a:r>
              <a:rPr lang="el-GR" sz="2400" dirty="0">
                <a:latin typeface="Arial"/>
                <a:ea typeface="Arial"/>
                <a:cs typeface="Arial"/>
                <a:sym typeface="Arial"/>
              </a:rPr>
              <a:t>                        Τηλέφωνα: 213 136 11 44, - 1137, - 1301, - 1109, - 1102, -1172</a:t>
            </a:r>
          </a:p>
          <a:p>
            <a:pPr algn="just">
              <a:buClr>
                <a:srgbClr val="000000"/>
              </a:buClr>
              <a:buSzPts val="1050"/>
            </a:pPr>
            <a:endParaRPr lang="el-GR" sz="2400" dirty="0">
              <a:latin typeface="Arial"/>
              <a:ea typeface="Arial"/>
              <a:cs typeface="Arial"/>
              <a:sym typeface="Arial"/>
            </a:endParaRPr>
          </a:p>
          <a:p>
            <a:pPr marL="457200" indent="-457200" algn="just">
              <a:buClr>
                <a:srgbClr val="000000"/>
              </a:buClr>
              <a:buSzPts val="1050"/>
              <a:buFont typeface="Arial" panose="020B0604020202020204" pitchFamily="34" charset="0"/>
              <a:buChar char="•"/>
            </a:pPr>
            <a:r>
              <a:rPr lang="el-GR" sz="2400" dirty="0">
                <a:latin typeface="Arial"/>
                <a:ea typeface="Arial"/>
                <a:cs typeface="Arial"/>
                <a:sym typeface="Arial"/>
              </a:rPr>
              <a:t>Εθνικό Τυπογραφείο: </a:t>
            </a:r>
            <a:r>
              <a:rPr lang="el-GR" sz="2400" dirty="0">
                <a:latin typeface="Arial"/>
                <a:ea typeface="Arial"/>
                <a:cs typeface="Arial"/>
                <a:sym typeface="Arial"/>
                <a:hlinkClick r:id="rId5"/>
              </a:rPr>
              <a:t>mitos@et.gr</a:t>
            </a:r>
            <a:r>
              <a:rPr lang="el-GR" sz="2400" dirty="0">
                <a:latin typeface="Arial"/>
                <a:ea typeface="Arial"/>
                <a:cs typeface="Arial"/>
                <a:sym typeface="Arial"/>
              </a:rPr>
              <a:t> </a:t>
            </a:r>
            <a:endParaRPr lang="en-GB" sz="2400" dirty="0">
              <a:latin typeface="Arial"/>
              <a:ea typeface="Arial"/>
              <a:cs typeface="Arial"/>
              <a:sym typeface="Arial"/>
            </a:endParaRPr>
          </a:p>
          <a:p>
            <a:pPr algn="just">
              <a:buClr>
                <a:srgbClr val="000000"/>
              </a:buClr>
              <a:buSzPts val="1050"/>
            </a:pPr>
            <a:r>
              <a:rPr lang="en-GB" sz="2400" dirty="0">
                <a:latin typeface="Arial"/>
                <a:ea typeface="Arial"/>
                <a:cs typeface="Arial"/>
                <a:sym typeface="Arial"/>
              </a:rPr>
              <a:t>      </a:t>
            </a:r>
            <a:r>
              <a:rPr lang="en-US" sz="2400" dirty="0">
                <a:latin typeface="Arial"/>
                <a:ea typeface="Arial"/>
                <a:cs typeface="Arial"/>
                <a:sym typeface="Arial"/>
              </a:rPr>
              <a:t>T</a:t>
            </a:r>
            <a:r>
              <a:rPr lang="el-GR" sz="2400" dirty="0" err="1">
                <a:latin typeface="Arial"/>
                <a:ea typeface="Arial"/>
                <a:cs typeface="Arial"/>
                <a:sym typeface="Arial"/>
              </a:rPr>
              <a:t>ηλέφωνα</a:t>
            </a:r>
            <a:r>
              <a:rPr lang="en-US" sz="2400" dirty="0">
                <a:latin typeface="Arial"/>
                <a:ea typeface="Arial"/>
                <a:cs typeface="Arial"/>
                <a:sym typeface="Arial"/>
              </a:rPr>
              <a:t>: 210 52 79 115, -119</a:t>
            </a:r>
            <a:endParaRPr lang="el-GR" sz="2400" dirty="0">
              <a:latin typeface="Arial"/>
              <a:ea typeface="Arial"/>
              <a:cs typeface="Arial"/>
              <a:sym typeface="Arial"/>
            </a:endParaRPr>
          </a:p>
          <a:p>
            <a:pPr algn="just">
              <a:buClr>
                <a:srgbClr val="000000"/>
              </a:buClr>
              <a:buSzPts val="1050"/>
            </a:pPr>
            <a:endParaRPr lang="el-GR" sz="2400" dirty="0">
              <a:latin typeface="Arial"/>
              <a:ea typeface="Arial"/>
              <a:cs typeface="Arial"/>
              <a:sym typeface="Arial"/>
            </a:endParaRPr>
          </a:p>
          <a:p>
            <a:pPr marL="457200" indent="-457200" algn="just">
              <a:buClr>
                <a:srgbClr val="000000"/>
              </a:buClr>
              <a:buSzPts val="1050"/>
              <a:buFont typeface="Arial" panose="020B0604020202020204" pitchFamily="34" charset="0"/>
              <a:buChar char="•"/>
            </a:pPr>
            <a:r>
              <a:rPr lang="el-GR" sz="2400" dirty="0">
                <a:latin typeface="Arial"/>
                <a:ea typeface="Arial"/>
                <a:cs typeface="Arial"/>
                <a:sym typeface="Arial"/>
              </a:rPr>
              <a:t>Γενική Γραμματεία Νομικών και Κοινοβουλευτικών Θεμάτων:      </a:t>
            </a:r>
            <a:r>
              <a:rPr lang="el-GR" sz="2400" dirty="0">
                <a:latin typeface="Arial"/>
                <a:ea typeface="Arial"/>
                <a:cs typeface="Arial"/>
                <a:sym typeface="Arial"/>
                <a:hlinkClick r:id="rId6"/>
              </a:rPr>
              <a:t>mitos@gslegal.gov.gr</a:t>
            </a:r>
            <a:r>
              <a:rPr lang="en-GB" sz="2400" dirty="0">
                <a:latin typeface="Arial"/>
                <a:ea typeface="Arial"/>
                <a:cs typeface="Arial"/>
                <a:sym typeface="Arial"/>
              </a:rPr>
              <a:t> </a:t>
            </a:r>
          </a:p>
          <a:p>
            <a:pPr algn="just">
              <a:buClr>
                <a:srgbClr val="000000"/>
              </a:buClr>
              <a:buSzPts val="1050"/>
            </a:pPr>
            <a:r>
              <a:rPr lang="en-GB" sz="2400" dirty="0">
                <a:latin typeface="Arial"/>
                <a:ea typeface="Arial"/>
                <a:cs typeface="Arial"/>
                <a:sym typeface="Arial"/>
              </a:rPr>
              <a:t>      </a:t>
            </a:r>
            <a:r>
              <a:rPr lang="el-GR" sz="2400" dirty="0">
                <a:latin typeface="Arial"/>
                <a:ea typeface="Arial"/>
                <a:cs typeface="Arial"/>
                <a:sym typeface="Arial"/>
              </a:rPr>
              <a:t>Τηλέφωνα</a:t>
            </a:r>
            <a:r>
              <a:rPr lang="en-US" sz="2400" dirty="0">
                <a:latin typeface="Arial"/>
                <a:ea typeface="Arial"/>
                <a:cs typeface="Arial"/>
                <a:sym typeface="Arial"/>
              </a:rPr>
              <a:t>: </a:t>
            </a:r>
            <a:r>
              <a:rPr lang="en-GB" sz="2400" dirty="0">
                <a:latin typeface="Arial"/>
                <a:ea typeface="Arial"/>
                <a:cs typeface="Arial"/>
                <a:sym typeface="Arial"/>
              </a:rPr>
              <a:t>210 33 85 441, - 417</a:t>
            </a:r>
            <a:endParaRPr lang="el-GR" sz="2400" dirty="0">
              <a:latin typeface="Arial"/>
              <a:ea typeface="Arial"/>
              <a:cs typeface="Arial"/>
              <a:sym typeface="Arial"/>
            </a:endParaRPr>
          </a:p>
          <a:p>
            <a:pPr marL="457200" indent="-457200" algn="just">
              <a:buClr>
                <a:srgbClr val="000000"/>
              </a:buClr>
              <a:buSzPts val="1050"/>
              <a:buFont typeface="Arial" panose="020B0604020202020204" pitchFamily="34" charset="0"/>
              <a:buChar char="•"/>
            </a:pPr>
            <a:endParaRPr lang="el-GR" sz="2400" dirty="0">
              <a:latin typeface="Arial"/>
              <a:ea typeface="Arial"/>
              <a:cs typeface="Arial"/>
              <a:sym typeface="Arial"/>
            </a:endParaRPr>
          </a:p>
        </p:txBody>
      </p:sp>
      <p:pic>
        <p:nvPicPr>
          <p:cNvPr id="4" name="Εικόνα 1">
            <a:extLst>
              <a:ext uri="{FF2B5EF4-FFF2-40B4-BE49-F238E27FC236}">
                <a16:creationId xmlns:a16="http://schemas.microsoft.com/office/drawing/2014/main" id="{F7F9100D-4E5F-676E-A1AF-1E3BDEDF9E75}"/>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sp>
        <p:nvSpPr>
          <p:cNvPr id="5" name="Rectangle 1">
            <a:extLst>
              <a:ext uri="{FF2B5EF4-FFF2-40B4-BE49-F238E27FC236}">
                <a16:creationId xmlns:a16="http://schemas.microsoft.com/office/drawing/2014/main" id="{5EF8FDA4-6645-46A4-8D7F-FAA29B82CD2D}"/>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993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CF7A8E-0E34-028A-0C87-99EF1197914B}"/>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DBEEB1FE-52A2-8D30-AE05-CD94F9ABF1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686E6055-7964-1BE6-BF6B-81A5B8A729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Εικόνα 2" descr="Διαρκής και Ολιστική Πολιτική">
            <a:extLst>
              <a:ext uri="{FF2B5EF4-FFF2-40B4-BE49-F238E27FC236}">
                <a16:creationId xmlns:a16="http://schemas.microsoft.com/office/drawing/2014/main" id="{D385A90E-612A-D734-88B9-35DF0275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41053" y="1246570"/>
            <a:ext cx="4777381" cy="419215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72" name="Arc 71">
            <a:extLst>
              <a:ext uri="{FF2B5EF4-FFF2-40B4-BE49-F238E27FC236}">
                <a16:creationId xmlns:a16="http://schemas.microsoft.com/office/drawing/2014/main" id="{6E58AD4A-585A-7B3C-5600-0646DD5C7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6BF2239-BE7D-0041-89F5-37C1ECF812A1}"/>
              </a:ext>
            </a:extLst>
          </p:cNvPr>
          <p:cNvSpPr>
            <a:spLocks noGrp="1"/>
          </p:cNvSpPr>
          <p:nvPr>
            <p:ph type="title"/>
          </p:nvPr>
        </p:nvSpPr>
        <p:spPr>
          <a:xfrm>
            <a:off x="838201" y="479493"/>
            <a:ext cx="7382346" cy="1325563"/>
          </a:xfrm>
        </p:spPr>
        <p:txBody>
          <a:bodyPr vert="horz" lIns="91440" tIns="45720" rIns="91440" bIns="45720" rtlCol="0" anchor="ctr">
            <a:normAutofit/>
          </a:bodyPr>
          <a:lstStyle/>
          <a:p>
            <a:pPr defTabSz="914400"/>
            <a:r>
              <a:rPr lang="el-GR" sz="4000" b="1" kern="1200" dirty="0">
                <a:solidFill>
                  <a:schemeClr val="tx1"/>
                </a:solidFill>
                <a:latin typeface="+mj-lt"/>
                <a:ea typeface="+mj-ea"/>
                <a:cs typeface="+mj-cs"/>
              </a:rPr>
              <a:t>Πολλαπλά οφέ</a:t>
            </a:r>
            <a:r>
              <a:rPr lang="el-GR" sz="4000" b="1" dirty="0"/>
              <a:t>λη για τη δημόσια διοίκηση</a:t>
            </a:r>
            <a:endParaRPr lang="en-US" sz="4000" b="1" kern="1200" dirty="0">
              <a:solidFill>
                <a:schemeClr val="tx1"/>
              </a:solidFill>
              <a:latin typeface="+mj-lt"/>
              <a:ea typeface="+mj-ea"/>
              <a:cs typeface="+mj-cs"/>
            </a:endParaRPr>
          </a:p>
        </p:txBody>
      </p:sp>
      <p:graphicFrame>
        <p:nvGraphicFramePr>
          <p:cNvPr id="74" name="TextBox 4">
            <a:extLst>
              <a:ext uri="{FF2B5EF4-FFF2-40B4-BE49-F238E27FC236}">
                <a16:creationId xmlns:a16="http://schemas.microsoft.com/office/drawing/2014/main" id="{14CCD9A8-C75A-4E3C-2993-F6A57BB36AD9}"/>
              </a:ext>
            </a:extLst>
          </p:cNvPr>
          <p:cNvGraphicFramePr/>
          <p:nvPr>
            <p:extLst>
              <p:ext uri="{D42A27DB-BD31-4B8C-83A1-F6EECF244321}">
                <p14:modId xmlns:p14="http://schemas.microsoft.com/office/powerpoint/2010/main" val="775847517"/>
              </p:ext>
            </p:extLst>
          </p:nvPr>
        </p:nvGraphicFramePr>
        <p:xfrm>
          <a:off x="838201" y="1984443"/>
          <a:ext cx="5257800"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Θέση αριθμού διαφάνειας 4">
            <a:extLst>
              <a:ext uri="{FF2B5EF4-FFF2-40B4-BE49-F238E27FC236}">
                <a16:creationId xmlns:a16="http://schemas.microsoft.com/office/drawing/2014/main" id="{997607CA-4A44-470E-BF21-80B5D0D08CD7}"/>
              </a:ext>
            </a:extLst>
          </p:cNvPr>
          <p:cNvSpPr>
            <a:spLocks noGrp="1"/>
          </p:cNvSpPr>
          <p:nvPr>
            <p:ph type="sldNum" sz="quarter" idx="12"/>
          </p:nvPr>
        </p:nvSpPr>
        <p:spPr/>
        <p:txBody>
          <a:bodyPr/>
          <a:lstStyle/>
          <a:p>
            <a:fld id="{548DB868-3F35-684A-85CB-C6013B4185DA}" type="slidenum">
              <a:rPr lang="en-US" smtClean="0"/>
              <a:t>21</a:t>
            </a:fld>
            <a:endParaRPr lang="en-US"/>
          </a:p>
        </p:txBody>
      </p:sp>
    </p:spTree>
    <p:extLst>
      <p:ext uri="{BB962C8B-B14F-4D97-AF65-F5344CB8AC3E}">
        <p14:creationId xmlns:p14="http://schemas.microsoft.com/office/powerpoint/2010/main" val="313167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A386A"/>
        </a:solidFill>
        <a:effectLst/>
      </p:bgPr>
    </p:bg>
    <p:spTree>
      <p:nvGrpSpPr>
        <p:cNvPr id="1" name="">
          <a:extLst>
            <a:ext uri="{FF2B5EF4-FFF2-40B4-BE49-F238E27FC236}">
              <a16:creationId xmlns:a16="http://schemas.microsoft.com/office/drawing/2014/main" id="{8BA5FE55-179B-7A31-93AF-943A502461E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0DA82D3-C2C6-AE86-1A5E-1BC9F4392419}"/>
              </a:ext>
            </a:extLst>
          </p:cNvPr>
          <p:cNvSpPr/>
          <p:nvPr/>
        </p:nvSpPr>
        <p:spPr>
          <a:xfrm>
            <a:off x="0" y="4783801"/>
            <a:ext cx="12190921" cy="2074199"/>
          </a:xfrm>
          <a:prstGeom prst="rect">
            <a:avLst/>
          </a:prstGeom>
          <a:solidFill>
            <a:schemeClr val="bg1"/>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EEF8E7B0-FCFA-2325-11DA-4BEF6D549A17}"/>
              </a:ext>
            </a:extLst>
          </p:cNvPr>
          <p:cNvGrpSpPr/>
          <p:nvPr/>
        </p:nvGrpSpPr>
        <p:grpSpPr>
          <a:xfrm>
            <a:off x="504540" y="4009845"/>
            <a:ext cx="360" cy="360"/>
            <a:chOff x="504540" y="4009845"/>
            <a:chExt cx="360" cy="360"/>
          </a:xfrm>
        </p:grpSpPr>
        <mc:AlternateContent xmlns:mc="http://schemas.openxmlformats.org/markup-compatibility/2006">
          <mc:Choice xmlns:p14="http://schemas.microsoft.com/office/powerpoint/2010/main" xmlns:aink="http://schemas.microsoft.com/office/drawing/2016/ink" xmlns="" Requires="p14 aink">
            <p:contentPart p14:bwMode="auto" r:id="rId2">
              <p14:nvContentPartPr>
                <p14:cNvPr id="14" name="Ink 13">
                  <a:extLst>
                    <a:ext uri="{FF2B5EF4-FFF2-40B4-BE49-F238E27FC236}">
                      <a16:creationId xmlns:a16="http://schemas.microsoft.com/office/drawing/2014/main" id="{AA0D4069-709A-DDDF-C790-005B385F5BCF}"/>
                    </a:ext>
                  </a:extLst>
                </p14:cNvPr>
                <p14:cNvContentPartPr/>
                <p14:nvPr/>
              </p14:nvContentPartPr>
              <p14:xfrm>
                <a:off x="504540" y="4009845"/>
                <a:ext cx="360" cy="360"/>
              </p14:xfrm>
            </p:contentPart>
          </mc:Choice>
          <mc:Fallback>
            <p:pic>
              <p:nvPicPr>
                <p:cNvPr id="14" name="Ink 13">
                  <a:extLst>
                    <a:ext uri="{FF2B5EF4-FFF2-40B4-BE49-F238E27FC236}">
                      <a16:creationId xmlns:a16="http://schemas.microsoft.com/office/drawing/2014/main" id="{AA0D4069-709A-DDDF-C790-005B385F5BCF}"/>
                    </a:ext>
                  </a:extLst>
                </p:cNvPr>
                <p:cNvPicPr/>
                <p:nvPr/>
              </p:nvPicPr>
              <p:blipFill>
                <a:blip r:embed="rId3"/>
                <a:stretch>
                  <a:fillRect/>
                </a:stretch>
              </p:blipFill>
              <p:spPr>
                <a:xfrm>
                  <a:off x="495540" y="4000845"/>
                  <a:ext cx="18000" cy="1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
              <p14:nvContentPartPr>
                <p14:cNvPr id="15" name="Ink 14">
                  <a:extLst>
                    <a:ext uri="{FF2B5EF4-FFF2-40B4-BE49-F238E27FC236}">
                      <a16:creationId xmlns:a16="http://schemas.microsoft.com/office/drawing/2014/main" id="{0B457992-68F2-B630-424B-594F228BB6C5}"/>
                    </a:ext>
                  </a:extLst>
                </p14:cNvPr>
                <p14:cNvContentPartPr/>
                <p14:nvPr/>
              </p14:nvContentPartPr>
              <p14:xfrm>
                <a:off x="504540" y="4009845"/>
                <a:ext cx="360" cy="360"/>
              </p14:xfrm>
            </p:contentPart>
          </mc:Choice>
          <mc:Fallback>
            <p:pic>
              <p:nvPicPr>
                <p:cNvPr id="15" name="Ink 14">
                  <a:extLst>
                    <a:ext uri="{FF2B5EF4-FFF2-40B4-BE49-F238E27FC236}">
                      <a16:creationId xmlns:a16="http://schemas.microsoft.com/office/drawing/2014/main" id="{0B457992-68F2-B630-424B-594F228BB6C5}"/>
                    </a:ext>
                  </a:extLst>
                </p:cNvPr>
                <p:cNvPicPr/>
                <p:nvPr/>
              </p:nvPicPr>
              <p:blipFill>
                <a:blip r:embed="rId5"/>
                <a:stretch>
                  <a:fillRect/>
                </a:stretch>
              </p:blipFill>
              <p:spPr>
                <a:xfrm>
                  <a:off x="495540" y="4000845"/>
                  <a:ext cx="18000" cy="18000"/>
                </a:xfrm>
                <a:prstGeom prst="rect">
                  <a:avLst/>
                </a:prstGeom>
              </p:spPr>
            </p:pic>
          </mc:Fallback>
        </mc:AlternateContent>
      </p:grpSp>
      <p:pic>
        <p:nvPicPr>
          <p:cNvPr id="4" name="Εικόνα 3" descr="Διαρκής και Ολιστική Πολιτική">
            <a:extLst>
              <a:ext uri="{FF2B5EF4-FFF2-40B4-BE49-F238E27FC236}">
                <a16:creationId xmlns:a16="http://schemas.microsoft.com/office/drawing/2014/main" id="{091AEA56-0BC7-1913-8BAA-284DA618996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0854025" y="5202571"/>
            <a:ext cx="1137920" cy="1000125"/>
          </a:xfrm>
          <a:prstGeom prst="rect">
            <a:avLst/>
          </a:prstGeom>
          <a:noFill/>
          <a:ln>
            <a:noFill/>
          </a:ln>
        </p:spPr>
      </p:pic>
      <p:pic>
        <p:nvPicPr>
          <p:cNvPr id="3" name="Εικόνα 1">
            <a:extLst>
              <a:ext uri="{FF2B5EF4-FFF2-40B4-BE49-F238E27FC236}">
                <a16:creationId xmlns:a16="http://schemas.microsoft.com/office/drawing/2014/main" id="{031EBD0A-2268-D733-AB99-B0B8E742C3A4}"/>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220" y="6384"/>
            <a:ext cx="1314574" cy="1474838"/>
          </a:xfrm>
          <a:prstGeom prst="rect">
            <a:avLst/>
          </a:prstGeom>
          <a:noFill/>
          <a:ln>
            <a:noFill/>
          </a:ln>
        </p:spPr>
      </p:pic>
      <p:sp>
        <p:nvSpPr>
          <p:cNvPr id="7" name="TextBox 6">
            <a:extLst>
              <a:ext uri="{FF2B5EF4-FFF2-40B4-BE49-F238E27FC236}">
                <a16:creationId xmlns:a16="http://schemas.microsoft.com/office/drawing/2014/main" id="{404FB414-F77D-1E9C-403E-D3FE7C4F882F}"/>
              </a:ext>
            </a:extLst>
          </p:cNvPr>
          <p:cNvSpPr txBox="1"/>
          <p:nvPr/>
        </p:nvSpPr>
        <p:spPr>
          <a:xfrm>
            <a:off x="2925841" y="2310740"/>
            <a:ext cx="6475618" cy="1384995"/>
          </a:xfrm>
          <a:prstGeom prst="rect">
            <a:avLst/>
          </a:prstGeom>
          <a:noFill/>
        </p:spPr>
        <p:txBody>
          <a:bodyPr wrap="square">
            <a:spAutoFit/>
          </a:bodyPr>
          <a:lstStyle/>
          <a:p>
            <a:pPr algn="ctr"/>
            <a:r>
              <a:rPr lang="el-GR" sz="2800" b="1" i="0" dirty="0">
                <a:solidFill>
                  <a:schemeClr val="bg1"/>
                </a:solidFill>
                <a:effectLst/>
                <a:latin typeface="Open Sans" panose="020B0606030504020204" pitchFamily="34" charset="0"/>
              </a:rPr>
              <a:t>Ευχαριστούμε για την προσοχή σας</a:t>
            </a:r>
          </a:p>
          <a:p>
            <a:pPr algn="ctr"/>
            <a:r>
              <a:rPr lang="el-GR" sz="2800" b="1" dirty="0">
                <a:solidFill>
                  <a:schemeClr val="bg1"/>
                </a:solidFill>
                <a:latin typeface="Open Sans" panose="020B0606030504020204" pitchFamily="34" charset="0"/>
              </a:rPr>
              <a:t>Προσδοκούμε στη συνεργασία σας</a:t>
            </a:r>
            <a:endParaRPr lang="en-US" sz="2800" b="1" dirty="0">
              <a:solidFill>
                <a:schemeClr val="bg1"/>
              </a:solidFill>
            </a:endParaRPr>
          </a:p>
        </p:txBody>
      </p:sp>
    </p:spTree>
    <p:extLst>
      <p:ext uri="{BB962C8B-B14F-4D97-AF65-F5344CB8AC3E}">
        <p14:creationId xmlns:p14="http://schemas.microsoft.com/office/powerpoint/2010/main" val="2104949576"/>
      </p:ext>
    </p:extLst>
  </p:cSld>
  <p:clrMapOvr>
    <a:masterClrMapping/>
  </p:clrMapOvr>
  <mc:AlternateContent xmlns:mc="http://schemas.openxmlformats.org/markup-compatibility/2006" xmlns:p14="http://schemas.microsoft.com/office/powerpoint/2010/main">
    <mc:Choice Requires="p14">
      <p:transition spd="slow" p14:dur="2000" advTm="8276"/>
    </mc:Choice>
    <mc:Fallback xmlns="">
      <p:transition spd="slow" advTm="827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62F0-387B-A864-4C4F-C760DC326923}"/>
              </a:ext>
            </a:extLst>
          </p:cNvPr>
          <p:cNvSpPr>
            <a:spLocks noGrp="1"/>
          </p:cNvSpPr>
          <p:nvPr>
            <p:ph type="title"/>
          </p:nvPr>
        </p:nvSpPr>
        <p:spPr/>
        <p:txBody>
          <a:bodyPr/>
          <a:lstStyle/>
          <a:p>
            <a:r>
              <a:rPr lang="el-GR" dirty="0"/>
              <a:t>Παράρτημα</a:t>
            </a:r>
            <a:endParaRPr lang="en-US" dirty="0"/>
          </a:p>
        </p:txBody>
      </p:sp>
      <p:sp>
        <p:nvSpPr>
          <p:cNvPr id="3" name="Content Placeholder 2">
            <a:extLst>
              <a:ext uri="{FF2B5EF4-FFF2-40B4-BE49-F238E27FC236}">
                <a16:creationId xmlns:a16="http://schemas.microsoft.com/office/drawing/2014/main" id="{5F37647A-CFCB-7081-840B-30AB58C8C5BD}"/>
              </a:ext>
            </a:extLst>
          </p:cNvPr>
          <p:cNvSpPr>
            <a:spLocks noGrp="1"/>
          </p:cNvSpPr>
          <p:nvPr>
            <p:ph idx="1"/>
          </p:nvPr>
        </p:nvSpPr>
        <p:spPr/>
        <p:txBody>
          <a:bodyPr/>
          <a:lstStyle/>
          <a:p>
            <a:r>
              <a:rPr lang="el-GR" dirty="0"/>
              <a:t>Υποβολή εγγράφων προς δημοσίευση στην Πύλη Εθνικού Τυπογραφείου</a:t>
            </a:r>
          </a:p>
          <a:p>
            <a:endParaRPr lang="el-GR" dirty="0"/>
          </a:p>
          <a:p>
            <a:pPr marL="0" indent="0" algn="ctr">
              <a:buNone/>
            </a:pPr>
            <a:r>
              <a:rPr lang="en-US" dirty="0">
                <a:hlinkClick r:id="rId2"/>
              </a:rPr>
              <a:t>https://et.gr/</a:t>
            </a:r>
            <a:endParaRPr lang="en-US" dirty="0"/>
          </a:p>
        </p:txBody>
      </p:sp>
      <p:sp>
        <p:nvSpPr>
          <p:cNvPr id="4" name="Date Placeholder 3">
            <a:extLst>
              <a:ext uri="{FF2B5EF4-FFF2-40B4-BE49-F238E27FC236}">
                <a16:creationId xmlns:a16="http://schemas.microsoft.com/office/drawing/2014/main" id="{B18D7619-2C46-781E-412B-70F71930458C}"/>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4D006E1A-6E9A-2E8F-09D1-545932EFAE36}"/>
              </a:ext>
            </a:extLst>
          </p:cNvPr>
          <p:cNvSpPr>
            <a:spLocks noGrp="1"/>
          </p:cNvSpPr>
          <p:nvPr>
            <p:ph type="sldNum" sz="quarter" idx="12"/>
          </p:nvPr>
        </p:nvSpPr>
        <p:spPr/>
        <p:txBody>
          <a:bodyPr/>
          <a:lstStyle/>
          <a:p>
            <a:fld id="{2A45437D-DB4F-4255-B6C3-DCD8120980D6}" type="slidenum">
              <a:rPr lang="en-US" smtClean="0"/>
              <a:t>23</a:t>
            </a:fld>
            <a:endParaRPr lang="en-US"/>
          </a:p>
        </p:txBody>
      </p:sp>
    </p:spTree>
    <p:extLst>
      <p:ext uri="{BB962C8B-B14F-4D97-AF65-F5344CB8AC3E}">
        <p14:creationId xmlns:p14="http://schemas.microsoft.com/office/powerpoint/2010/main" val="279212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4CE3-A361-500B-0579-BB2C8B085D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A02893-0639-9A69-785F-A417103D3C1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642C827-113F-06BC-A28B-E12705168B44}"/>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08DDA142-9726-4159-D6ED-BF4F45EB0038}"/>
              </a:ext>
            </a:extLst>
          </p:cNvPr>
          <p:cNvSpPr>
            <a:spLocks noGrp="1"/>
          </p:cNvSpPr>
          <p:nvPr>
            <p:ph type="sldNum" sz="quarter" idx="12"/>
          </p:nvPr>
        </p:nvSpPr>
        <p:spPr/>
        <p:txBody>
          <a:bodyPr/>
          <a:lstStyle/>
          <a:p>
            <a:fld id="{2A45437D-DB4F-4255-B6C3-DCD8120980D6}" type="slidenum">
              <a:rPr lang="en-US" smtClean="0"/>
              <a:t>24</a:t>
            </a:fld>
            <a:endParaRPr lang="en-US"/>
          </a:p>
        </p:txBody>
      </p:sp>
      <p:pic>
        <p:nvPicPr>
          <p:cNvPr id="9" name="Picture 8">
            <a:extLst>
              <a:ext uri="{FF2B5EF4-FFF2-40B4-BE49-F238E27FC236}">
                <a16:creationId xmlns:a16="http://schemas.microsoft.com/office/drawing/2014/main" id="{C47044B1-7933-8091-A3B2-473E20E8CBF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620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24B4-DB08-7151-CB25-4AFD7C85F4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F9CAEE-47E3-8323-D741-E39EBA814A6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ACA72E9-03C8-C697-8C26-5EC85D7F83D1}"/>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36990C35-A7AF-CFDB-F737-FB978F1C6933}"/>
              </a:ext>
            </a:extLst>
          </p:cNvPr>
          <p:cNvSpPr>
            <a:spLocks noGrp="1"/>
          </p:cNvSpPr>
          <p:nvPr>
            <p:ph type="sldNum" sz="quarter" idx="12"/>
          </p:nvPr>
        </p:nvSpPr>
        <p:spPr/>
        <p:txBody>
          <a:bodyPr/>
          <a:lstStyle/>
          <a:p>
            <a:fld id="{2A45437D-DB4F-4255-B6C3-DCD8120980D6}" type="slidenum">
              <a:rPr lang="en-US" smtClean="0"/>
              <a:t>25</a:t>
            </a:fld>
            <a:endParaRPr lang="en-US"/>
          </a:p>
        </p:txBody>
      </p:sp>
      <p:pic>
        <p:nvPicPr>
          <p:cNvPr id="7" name="Picture 6">
            <a:extLst>
              <a:ext uri="{FF2B5EF4-FFF2-40B4-BE49-F238E27FC236}">
                <a16:creationId xmlns:a16="http://schemas.microsoft.com/office/drawing/2014/main" id="{8263D795-0AD6-F383-439F-1D819633952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65750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E942-3784-D4F6-8690-4A86910B3B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FC7264-EA24-B2A0-BD82-9749FB9358FB}"/>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00FD89B-5D6E-158E-9376-DA4A35AE7038}"/>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DD9FA47-4E24-C705-405B-224F81A8E812}"/>
              </a:ext>
            </a:extLst>
          </p:cNvPr>
          <p:cNvSpPr>
            <a:spLocks noGrp="1"/>
          </p:cNvSpPr>
          <p:nvPr>
            <p:ph type="sldNum" sz="quarter" idx="12"/>
          </p:nvPr>
        </p:nvSpPr>
        <p:spPr/>
        <p:txBody>
          <a:bodyPr/>
          <a:lstStyle/>
          <a:p>
            <a:fld id="{2A45437D-DB4F-4255-B6C3-DCD8120980D6}" type="slidenum">
              <a:rPr lang="en-US" smtClean="0"/>
              <a:t>26</a:t>
            </a:fld>
            <a:endParaRPr lang="en-US"/>
          </a:p>
        </p:txBody>
      </p:sp>
      <p:pic>
        <p:nvPicPr>
          <p:cNvPr id="7" name="Picture 6">
            <a:extLst>
              <a:ext uri="{FF2B5EF4-FFF2-40B4-BE49-F238E27FC236}">
                <a16:creationId xmlns:a16="http://schemas.microsoft.com/office/drawing/2014/main" id="{6B3A8B9F-9865-8EB1-8F38-2587C1B90D0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37842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5F3AC-166C-F32A-9A38-41B370DDDC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B74425-B2F5-CC7E-3D7F-B794BC50EE4E}"/>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0B6F13A9-9B81-752A-3597-1B1994BA438A}"/>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910F9123-D3E8-D329-AB56-2A7832A27C74}"/>
              </a:ext>
            </a:extLst>
          </p:cNvPr>
          <p:cNvSpPr>
            <a:spLocks noGrp="1"/>
          </p:cNvSpPr>
          <p:nvPr>
            <p:ph type="sldNum" sz="quarter" idx="12"/>
          </p:nvPr>
        </p:nvSpPr>
        <p:spPr/>
        <p:txBody>
          <a:bodyPr/>
          <a:lstStyle/>
          <a:p>
            <a:fld id="{2A45437D-DB4F-4255-B6C3-DCD8120980D6}" type="slidenum">
              <a:rPr lang="en-US" smtClean="0"/>
              <a:t>27</a:t>
            </a:fld>
            <a:endParaRPr lang="en-US"/>
          </a:p>
        </p:txBody>
      </p:sp>
      <p:pic>
        <p:nvPicPr>
          <p:cNvPr id="7" name="Picture 6">
            <a:extLst>
              <a:ext uri="{FF2B5EF4-FFF2-40B4-BE49-F238E27FC236}">
                <a16:creationId xmlns:a16="http://schemas.microsoft.com/office/drawing/2014/main" id="{9A491D22-DF8A-730D-7C2B-99F6F9F85C0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1220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28E9-A5B7-B7D0-1442-CA51B281B1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0F14A0-2DFB-645A-0E08-527D6183138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41B87D47-3C19-783D-7A50-30AA9082C8F7}"/>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F1A44AF6-333D-763B-F203-EA76F6832F24}"/>
              </a:ext>
            </a:extLst>
          </p:cNvPr>
          <p:cNvSpPr>
            <a:spLocks noGrp="1"/>
          </p:cNvSpPr>
          <p:nvPr>
            <p:ph type="sldNum" sz="quarter" idx="12"/>
          </p:nvPr>
        </p:nvSpPr>
        <p:spPr/>
        <p:txBody>
          <a:bodyPr/>
          <a:lstStyle/>
          <a:p>
            <a:fld id="{2A45437D-DB4F-4255-B6C3-DCD8120980D6}" type="slidenum">
              <a:rPr lang="en-US" smtClean="0"/>
              <a:t>28</a:t>
            </a:fld>
            <a:endParaRPr lang="en-US"/>
          </a:p>
        </p:txBody>
      </p:sp>
      <p:pic>
        <p:nvPicPr>
          <p:cNvPr id="7" name="Picture 6">
            <a:extLst>
              <a:ext uri="{FF2B5EF4-FFF2-40B4-BE49-F238E27FC236}">
                <a16:creationId xmlns:a16="http://schemas.microsoft.com/office/drawing/2014/main" id="{D4C4030B-E297-28E5-0B58-B04534EBDC2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651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708B-6B41-9C0F-04B1-38AFF63434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F16723-303C-BC42-D21F-47957B045C86}"/>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59A86EA0-D6A6-DBCA-4BA3-CBBF0338FF59}"/>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829C8A29-FEBE-0732-065F-EC3324A556E2}"/>
              </a:ext>
            </a:extLst>
          </p:cNvPr>
          <p:cNvSpPr>
            <a:spLocks noGrp="1"/>
          </p:cNvSpPr>
          <p:nvPr>
            <p:ph type="sldNum" sz="quarter" idx="12"/>
          </p:nvPr>
        </p:nvSpPr>
        <p:spPr/>
        <p:txBody>
          <a:bodyPr/>
          <a:lstStyle/>
          <a:p>
            <a:fld id="{2A45437D-DB4F-4255-B6C3-DCD8120980D6}" type="slidenum">
              <a:rPr lang="en-US" smtClean="0"/>
              <a:t>29</a:t>
            </a:fld>
            <a:endParaRPr lang="en-US"/>
          </a:p>
        </p:txBody>
      </p:sp>
      <p:pic>
        <p:nvPicPr>
          <p:cNvPr id="7" name="Picture 6">
            <a:extLst>
              <a:ext uri="{FF2B5EF4-FFF2-40B4-BE49-F238E27FC236}">
                <a16:creationId xmlns:a16="http://schemas.microsoft.com/office/drawing/2014/main" id="{8D5B55B6-11A6-BCB0-3721-231CB287577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3575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34E01E13-9DAC-E09D-231D-E7133952D5A2}"/>
            </a:ext>
          </a:extLst>
        </p:cNvPr>
        <p:cNvGrpSpPr/>
        <p:nvPr/>
      </p:nvGrpSpPr>
      <p:grpSpPr>
        <a:xfrm>
          <a:off x="0" y="0"/>
          <a:ext cx="0" cy="0"/>
          <a:chOff x="0" y="0"/>
          <a:chExt cx="0" cy="0"/>
        </a:xfrm>
      </p:grpSpPr>
      <p:sp useBgFill="1">
        <p:nvSpPr>
          <p:cNvPr id="287" name="Rectangle 286">
            <a:extLst>
              <a:ext uri="{FF2B5EF4-FFF2-40B4-BE49-F238E27FC236}">
                <a16:creationId xmlns:a16="http://schemas.microsoft.com/office/drawing/2014/main" id="{254DE8C6-45E7-14E4-304D-8E242A5519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289" name="Freeform 45">
            <a:extLst>
              <a:ext uri="{FF2B5EF4-FFF2-40B4-BE49-F238E27FC236}">
                <a16:creationId xmlns:a16="http://schemas.microsoft.com/office/drawing/2014/main" id="{57F7C507-F17B-3C9A-808F-52ECB753C2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1" y="1022351"/>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1" name="Freeform 46">
            <a:extLst>
              <a:ext uri="{FF2B5EF4-FFF2-40B4-BE49-F238E27FC236}">
                <a16:creationId xmlns:a16="http://schemas.microsoft.com/office/drawing/2014/main" id="{F137110E-F654-068E-FC0D-B8FE9D8A83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2" y="837746"/>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3" name="Freeform 47">
            <a:extLst>
              <a:ext uri="{FF2B5EF4-FFF2-40B4-BE49-F238E27FC236}">
                <a16:creationId xmlns:a16="http://schemas.microsoft.com/office/drawing/2014/main" id="{A3D07E1C-81F4-BBBC-284B-A293A8DB5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1" y="640895"/>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5" name="Freeform 44">
            <a:extLst>
              <a:ext uri="{FF2B5EF4-FFF2-40B4-BE49-F238E27FC236}">
                <a16:creationId xmlns:a16="http://schemas.microsoft.com/office/drawing/2014/main" id="{8F215084-45B5-AAFF-2BB9-D3B7D69444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7" name="Rectangle 296">
            <a:extLst>
              <a:ext uri="{FF2B5EF4-FFF2-40B4-BE49-F238E27FC236}">
                <a16:creationId xmlns:a16="http://schemas.microsoft.com/office/drawing/2014/main" id="{E8E9CEAE-BC00-03E8-FB16-5A1B531C5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7" y="635717"/>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81" name="Google Shape;281;p29">
            <a:extLst>
              <a:ext uri="{FF2B5EF4-FFF2-40B4-BE49-F238E27FC236}">
                <a16:creationId xmlns:a16="http://schemas.microsoft.com/office/drawing/2014/main" id="{E1858C26-E891-93E2-A082-085559BC9DA3}"/>
              </a:ext>
            </a:extLst>
          </p:cNvPr>
          <p:cNvSpPr txBox="1">
            <a:spLocks noGrp="1"/>
          </p:cNvSpPr>
          <p:nvPr>
            <p:ph type="title"/>
          </p:nvPr>
        </p:nvSpPr>
        <p:spPr>
          <a:xfrm>
            <a:off x="812936" y="373225"/>
            <a:ext cx="10907863" cy="2004852"/>
          </a:xfrm>
          <a:prstGeom prst="rect">
            <a:avLst/>
          </a:prstGeom>
        </p:spPr>
        <p:txBody>
          <a:bodyPr spcFirstLastPara="1" vert="horz" wrap="square" lIns="91440" tIns="45720" rIns="91440" bIns="45720" rtlCol="0" anchor="ctr" anchorCtr="0">
            <a:normAutofit/>
          </a:bodyPr>
          <a:lstStyle/>
          <a:p>
            <a:pPr>
              <a:lnSpc>
                <a:spcPct val="90000"/>
              </a:lnSpc>
              <a:spcBef>
                <a:spcPct val="0"/>
              </a:spcBef>
            </a:pPr>
            <a:r>
              <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Εθνικό Μητρώο Διοικητικών Διαδικασιών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a:t>
            </a:r>
            <a:r>
              <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Μίτος</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a:t>
            </a:r>
            <a:r>
              <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mitos.gov.gr)</a:t>
            </a:r>
            <a:endPar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2" name="Google Shape;282;p29">
            <a:extLst>
              <a:ext uri="{FF2B5EF4-FFF2-40B4-BE49-F238E27FC236}">
                <a16:creationId xmlns:a16="http://schemas.microsoft.com/office/drawing/2014/main" id="{8B91F11F-DBAD-C151-5D75-ECEECDDE3420}"/>
              </a:ext>
            </a:extLst>
          </p:cNvPr>
          <p:cNvSpPr txBox="1">
            <a:spLocks noGrp="1"/>
          </p:cNvSpPr>
          <p:nvPr>
            <p:ph type="body" idx="1"/>
          </p:nvPr>
        </p:nvSpPr>
        <p:spPr>
          <a:xfrm>
            <a:off x="1367625" y="2177174"/>
            <a:ext cx="9708995" cy="4139650"/>
          </a:xfrm>
          <a:prstGeom prst="rect">
            <a:avLst/>
          </a:prstGeom>
        </p:spPr>
        <p:txBody>
          <a:bodyPr spcFirstLastPara="1" vert="horz" wrap="square" lIns="91440" tIns="45720" rIns="91440" bIns="45720" rtlCol="0" anchor="ctr" anchorCtr="0">
            <a:normAutofit/>
          </a:bodyPr>
          <a:lstStyle/>
          <a:p>
            <a:pPr marL="380976" indent="0" algn="just">
              <a:lnSpc>
                <a:spcPct val="90000"/>
              </a:lnSpc>
              <a:spcAft>
                <a:spcPts val="600"/>
              </a:spcAft>
              <a:buNone/>
            </a:pPr>
            <a:endParaRPr lang="el-GR" sz="900" b="1" dirty="0">
              <a:solidFill>
                <a:srgbClr val="FEFEFE"/>
              </a:solidFill>
              <a:latin typeface="Arial"/>
              <a:ea typeface="Arial"/>
              <a:cs typeface="Arial"/>
              <a:sym typeface="Arial"/>
            </a:endParaRPr>
          </a:p>
          <a:p>
            <a:pPr marL="723876" indent="-342900" algn="just">
              <a:lnSpc>
                <a:spcPct val="90000"/>
              </a:lnSpc>
              <a:spcAft>
                <a:spcPts val="600"/>
              </a:spcAft>
              <a:buFont typeface="Wingdings" panose="05000000000000000000" pitchFamily="2" charset="2"/>
              <a:buChar char="q"/>
            </a:pPr>
            <a:r>
              <a:rPr lang="el-GR" sz="2200" dirty="0">
                <a:latin typeface="Calibri" panose="020F0502020204030204" pitchFamily="34" charset="0"/>
                <a:ea typeface="Calibri" panose="020F0502020204030204" pitchFamily="34" charset="0"/>
                <a:cs typeface="Calibri" panose="020F0502020204030204" pitchFamily="34" charset="0"/>
              </a:rPr>
              <a:t>Αποτελεί το </a:t>
            </a:r>
            <a:r>
              <a:rPr lang="el-GR" sz="2200" b="1" dirty="0">
                <a:latin typeface="Calibri" panose="020F0502020204030204" pitchFamily="34" charset="0"/>
                <a:ea typeface="Calibri" panose="020F0502020204030204" pitchFamily="34" charset="0"/>
                <a:cs typeface="Calibri" panose="020F0502020204030204" pitchFamily="34" charset="0"/>
              </a:rPr>
              <a:t>μοναδικό σημείο αναφοράς για όλες τις διοικητικές διαδικασίες του δημοσίου</a:t>
            </a:r>
            <a:r>
              <a:rPr lang="en-US" sz="2200" dirty="0">
                <a:latin typeface="Calibri" panose="020F0502020204030204" pitchFamily="34" charset="0"/>
                <a:ea typeface="Calibri" panose="020F0502020204030204" pitchFamily="34" charset="0"/>
                <a:cs typeface="Calibri" panose="020F0502020204030204" pitchFamily="34" charset="0"/>
              </a:rPr>
              <a:t>.</a:t>
            </a:r>
            <a:r>
              <a:rPr lang="el-GR" sz="2200" dirty="0">
                <a:latin typeface="Calibri" panose="020F0502020204030204" pitchFamily="34" charset="0"/>
                <a:ea typeface="Calibri" panose="020F0502020204030204" pitchFamily="34" charset="0"/>
                <a:cs typeface="Calibri" panose="020F0502020204030204" pitchFamily="34" charset="0"/>
              </a:rPr>
              <a:t> </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723876" indent="-342900" algn="just">
              <a:lnSpc>
                <a:spcPct val="90000"/>
              </a:lnSpc>
              <a:spcAft>
                <a:spcPts val="600"/>
              </a:spcAft>
              <a:buFont typeface="Wingdings" panose="05000000000000000000" pitchFamily="2" charset="2"/>
              <a:buChar char="q"/>
            </a:pPr>
            <a:r>
              <a:rPr lang="el-GR" sz="2200" dirty="0">
                <a:latin typeface="Calibri" panose="020F0502020204030204" pitchFamily="34" charset="0"/>
                <a:ea typeface="Calibri" panose="020F0502020204030204" pitchFamily="34" charset="0"/>
                <a:cs typeface="Calibri" panose="020F0502020204030204" pitchFamily="34" charset="0"/>
              </a:rPr>
              <a:t>Συνιστά</a:t>
            </a:r>
            <a:r>
              <a:rPr lang="el-GR" sz="2200" b="1" dirty="0">
                <a:latin typeface="Calibri" panose="020F0502020204030204" pitchFamily="34" charset="0"/>
                <a:ea typeface="Calibri" panose="020F0502020204030204" pitchFamily="34" charset="0"/>
                <a:cs typeface="Calibri" panose="020F0502020204030204" pitchFamily="34" charset="0"/>
              </a:rPr>
              <a:t> καθολική υποχρέωση των θεσμικών αρχών </a:t>
            </a:r>
            <a:r>
              <a:rPr lang="el-GR" sz="2200" dirty="0">
                <a:latin typeface="Calibri" panose="020F0502020204030204" pitchFamily="34" charset="0"/>
                <a:ea typeface="Calibri" panose="020F0502020204030204" pitchFamily="34" charset="0"/>
                <a:cs typeface="Calibri" panose="020F0502020204030204" pitchFamily="34" charset="0"/>
              </a:rPr>
              <a:t>να καταχωρίζουν στο «Μίτος» κάθε νέα διοικητική διαδικασία ή να </a:t>
            </a:r>
            <a:r>
              <a:rPr lang="el-GR" sz="2200" dirty="0" err="1">
                <a:latin typeface="Calibri" panose="020F0502020204030204" pitchFamily="34" charset="0"/>
                <a:ea typeface="Calibri" panose="020F0502020204030204" pitchFamily="34" charset="0"/>
                <a:cs typeface="Calibri" panose="020F0502020204030204" pitchFamily="34" charset="0"/>
              </a:rPr>
              <a:t>επικαιροποιούν</a:t>
            </a:r>
            <a:r>
              <a:rPr lang="el-GR" sz="2200" dirty="0">
                <a:latin typeface="Calibri" panose="020F0502020204030204" pitchFamily="34" charset="0"/>
                <a:ea typeface="Calibri" panose="020F0502020204030204" pitchFamily="34" charset="0"/>
                <a:cs typeface="Calibri" panose="020F0502020204030204" pitchFamily="34" charset="0"/>
              </a:rPr>
              <a:t> μια υφιστάμενη διαδικασία, κατόπιν νομοθετικής ή κανονιστικής μεταβολής που λαμβάνει χώρα</a:t>
            </a:r>
            <a:r>
              <a:rPr lang="en-US" sz="2200" dirty="0">
                <a:latin typeface="Calibri" panose="020F0502020204030204" pitchFamily="34" charset="0"/>
                <a:ea typeface="Calibri" panose="020F0502020204030204" pitchFamily="34" charset="0"/>
                <a:cs typeface="Calibri" panose="020F0502020204030204" pitchFamily="34" charset="0"/>
              </a:rPr>
              <a:t>.</a:t>
            </a:r>
          </a:p>
          <a:p>
            <a:pPr marL="723876" indent="-342900" algn="just">
              <a:lnSpc>
                <a:spcPct val="90000"/>
              </a:lnSpc>
              <a:spcAft>
                <a:spcPts val="600"/>
              </a:spcAft>
              <a:buFont typeface="Wingdings" panose="05000000000000000000" pitchFamily="2" charset="2"/>
              <a:buChar char="q"/>
            </a:pPr>
            <a:r>
              <a:rPr lang="el-GR" sz="2200" dirty="0">
                <a:latin typeface="Calibri" panose="020F0502020204030204" pitchFamily="34" charset="0"/>
                <a:ea typeface="Calibri" panose="020F0502020204030204" pitchFamily="34" charset="0"/>
                <a:cs typeface="Calibri" panose="020F0502020204030204" pitchFamily="34" charset="0"/>
              </a:rPr>
              <a:t>Κάθε διαδικασία καταχωρισμένη στο «Μίτος» λαμβάνει </a:t>
            </a:r>
            <a:r>
              <a:rPr lang="el-GR" sz="2200" b="1" dirty="0">
                <a:latin typeface="Calibri" panose="020F0502020204030204" pitchFamily="34" charset="0"/>
                <a:ea typeface="Calibri" panose="020F0502020204030204" pitchFamily="34" charset="0"/>
                <a:cs typeface="Calibri" panose="020F0502020204030204" pitchFamily="34" charset="0"/>
              </a:rPr>
              <a:t>Μοναδικό Αριθμό Καταχώρισης (Μ.Α.Κ.)</a:t>
            </a:r>
            <a:r>
              <a:rPr lang="el-GR" sz="2200" dirty="0">
                <a:latin typeface="Calibri" panose="020F0502020204030204" pitchFamily="34" charset="0"/>
                <a:ea typeface="Calibri" panose="020F0502020204030204" pitchFamily="34" charset="0"/>
                <a:cs typeface="Calibri" panose="020F0502020204030204" pitchFamily="34" charset="0"/>
              </a:rPr>
              <a:t>, ο οποίος αποτελεί την ταυτότητά της, καθ’ όλη τη διάρκεια ισχύος της. </a:t>
            </a:r>
          </a:p>
        </p:txBody>
      </p:sp>
      <p:pic>
        <p:nvPicPr>
          <p:cNvPr id="2" name="Εικόνα 1" descr="Διαρκής και Ολιστική Πολιτική">
            <a:extLst>
              <a:ext uri="{FF2B5EF4-FFF2-40B4-BE49-F238E27FC236}">
                <a16:creationId xmlns:a16="http://schemas.microsoft.com/office/drawing/2014/main" id="{1E7D4D14-8EB7-CECB-462B-949B23E3A79A}"/>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55962" y="5635705"/>
            <a:ext cx="1137920" cy="1000125"/>
          </a:xfrm>
          <a:prstGeom prst="rect">
            <a:avLst/>
          </a:prstGeom>
          <a:noFill/>
          <a:ln>
            <a:noFill/>
          </a:ln>
        </p:spPr>
      </p:pic>
      <p:pic>
        <p:nvPicPr>
          <p:cNvPr id="3" name="Εικόνα 1">
            <a:extLst>
              <a:ext uri="{FF2B5EF4-FFF2-40B4-BE49-F238E27FC236}">
                <a16:creationId xmlns:a16="http://schemas.microsoft.com/office/drawing/2014/main" id="{FCC4FF1A-109E-01D6-0FAE-562B66FF61F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0" y="5383162"/>
            <a:ext cx="1314574" cy="1474838"/>
          </a:xfrm>
          <a:prstGeom prst="rect">
            <a:avLst/>
          </a:prstGeom>
          <a:noFill/>
          <a:ln>
            <a:noFill/>
          </a:ln>
        </p:spPr>
      </p:pic>
      <p:sp>
        <p:nvSpPr>
          <p:cNvPr id="4" name="Google Shape;129;p4">
            <a:extLst>
              <a:ext uri="{FF2B5EF4-FFF2-40B4-BE49-F238E27FC236}">
                <a16:creationId xmlns:a16="http://schemas.microsoft.com/office/drawing/2014/main" id="{7F9CC7FD-7827-AA80-4204-F1808BF63469}"/>
              </a:ext>
            </a:extLst>
          </p:cNvPr>
          <p:cNvSpPr txBox="1"/>
          <p:nvPr/>
        </p:nvSpPr>
        <p:spPr>
          <a:xfrm>
            <a:off x="2354782" y="6222283"/>
            <a:ext cx="183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b="1" u="sng" dirty="0">
                <a:solidFill>
                  <a:schemeClr val="hlink"/>
                </a:solidFill>
                <a:latin typeface="Calibri"/>
                <a:ea typeface="Calibri"/>
                <a:cs typeface="Calibri"/>
                <a:sym typeface="Calibri"/>
                <a:hlinkClick r:id="rId5"/>
              </a:rPr>
              <a:t>mitos.gov.gr</a:t>
            </a:r>
            <a:endParaRPr b="1" dirty="0">
              <a:solidFill>
                <a:srgbClr val="0065B3"/>
              </a:solidFill>
              <a:latin typeface="Calibri"/>
              <a:ea typeface="Calibri"/>
              <a:cs typeface="Calibri"/>
              <a:sym typeface="Calibri"/>
            </a:endParaRPr>
          </a:p>
        </p:txBody>
      </p:sp>
    </p:spTree>
    <p:extLst>
      <p:ext uri="{BB962C8B-B14F-4D97-AF65-F5344CB8AC3E}">
        <p14:creationId xmlns:p14="http://schemas.microsoft.com/office/powerpoint/2010/main" val="2256820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C977-4572-711B-04DA-57EF17017D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177BDD-D553-C5F6-AC45-AC80C631B6EE}"/>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61F6B832-DE44-9E36-292C-3094CABA0F76}"/>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A509B1F5-A6D9-EECB-6EAA-3BCF42C2A19F}"/>
              </a:ext>
            </a:extLst>
          </p:cNvPr>
          <p:cNvSpPr>
            <a:spLocks noGrp="1"/>
          </p:cNvSpPr>
          <p:nvPr>
            <p:ph type="sldNum" sz="quarter" idx="12"/>
          </p:nvPr>
        </p:nvSpPr>
        <p:spPr/>
        <p:txBody>
          <a:bodyPr/>
          <a:lstStyle/>
          <a:p>
            <a:fld id="{2A45437D-DB4F-4255-B6C3-DCD8120980D6}" type="slidenum">
              <a:rPr lang="en-US" smtClean="0"/>
              <a:t>30</a:t>
            </a:fld>
            <a:endParaRPr lang="en-US"/>
          </a:p>
        </p:txBody>
      </p:sp>
      <p:pic>
        <p:nvPicPr>
          <p:cNvPr id="7" name="Picture 6">
            <a:extLst>
              <a:ext uri="{FF2B5EF4-FFF2-40B4-BE49-F238E27FC236}">
                <a16:creationId xmlns:a16="http://schemas.microsoft.com/office/drawing/2014/main" id="{3D3EF7EB-8399-679B-F8AA-E17615F0AB7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5424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D600-B795-A240-28F5-3553DF38B9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64C342-55B8-47A5-2B2A-9240FEECA6C1}"/>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D9A6112D-3113-49AF-0DB5-AFACDC65CFA7}"/>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C85BA84F-2655-7089-583E-E48D29D9E500}"/>
              </a:ext>
            </a:extLst>
          </p:cNvPr>
          <p:cNvSpPr>
            <a:spLocks noGrp="1"/>
          </p:cNvSpPr>
          <p:nvPr>
            <p:ph type="sldNum" sz="quarter" idx="12"/>
          </p:nvPr>
        </p:nvSpPr>
        <p:spPr/>
        <p:txBody>
          <a:bodyPr/>
          <a:lstStyle/>
          <a:p>
            <a:fld id="{2A45437D-DB4F-4255-B6C3-DCD8120980D6}" type="slidenum">
              <a:rPr lang="en-US" smtClean="0"/>
              <a:t>31</a:t>
            </a:fld>
            <a:endParaRPr lang="en-US"/>
          </a:p>
        </p:txBody>
      </p:sp>
      <p:pic>
        <p:nvPicPr>
          <p:cNvPr id="7" name="Picture 6">
            <a:extLst>
              <a:ext uri="{FF2B5EF4-FFF2-40B4-BE49-F238E27FC236}">
                <a16:creationId xmlns:a16="http://schemas.microsoft.com/office/drawing/2014/main" id="{EF0B3EFB-ED42-6E56-6A13-E4D982F6ACB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2453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9BB5-D00B-CF13-43D5-8F098FAA4F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DFFBCC-4E7B-C892-B7E4-DE4BE0818E42}"/>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184F7324-096A-479C-4DEC-AF8580441D0D}"/>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954CF98B-88D3-3C96-EDEC-36710007B7F4}"/>
              </a:ext>
            </a:extLst>
          </p:cNvPr>
          <p:cNvSpPr>
            <a:spLocks noGrp="1"/>
          </p:cNvSpPr>
          <p:nvPr>
            <p:ph type="sldNum" sz="quarter" idx="12"/>
          </p:nvPr>
        </p:nvSpPr>
        <p:spPr/>
        <p:txBody>
          <a:bodyPr/>
          <a:lstStyle/>
          <a:p>
            <a:fld id="{2A45437D-DB4F-4255-B6C3-DCD8120980D6}" type="slidenum">
              <a:rPr lang="en-US" smtClean="0"/>
              <a:t>32</a:t>
            </a:fld>
            <a:endParaRPr lang="en-US"/>
          </a:p>
        </p:txBody>
      </p:sp>
      <p:pic>
        <p:nvPicPr>
          <p:cNvPr id="7" name="Picture 6">
            <a:extLst>
              <a:ext uri="{FF2B5EF4-FFF2-40B4-BE49-F238E27FC236}">
                <a16:creationId xmlns:a16="http://schemas.microsoft.com/office/drawing/2014/main" id="{F211A87C-685F-01B9-2867-B6BE123381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5802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B79C-5F3B-95D0-9A6F-EFFE944C2D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2517EC-50DC-FB6A-0C71-719CC18CEA2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5C9CDDF4-977C-52E1-3F39-47DC2EBED9A6}"/>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56D2B81A-4BE2-6F59-9650-FDA72EE97B25}"/>
              </a:ext>
            </a:extLst>
          </p:cNvPr>
          <p:cNvSpPr>
            <a:spLocks noGrp="1"/>
          </p:cNvSpPr>
          <p:nvPr>
            <p:ph type="sldNum" sz="quarter" idx="12"/>
          </p:nvPr>
        </p:nvSpPr>
        <p:spPr/>
        <p:txBody>
          <a:bodyPr/>
          <a:lstStyle/>
          <a:p>
            <a:fld id="{2A45437D-DB4F-4255-B6C3-DCD8120980D6}" type="slidenum">
              <a:rPr lang="en-US" smtClean="0"/>
              <a:t>33</a:t>
            </a:fld>
            <a:endParaRPr lang="en-US"/>
          </a:p>
        </p:txBody>
      </p:sp>
      <p:pic>
        <p:nvPicPr>
          <p:cNvPr id="7" name="Picture 6">
            <a:extLst>
              <a:ext uri="{FF2B5EF4-FFF2-40B4-BE49-F238E27FC236}">
                <a16:creationId xmlns:a16="http://schemas.microsoft.com/office/drawing/2014/main" id="{0C685DB8-792D-615B-F18C-4C1D3DBD903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0780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64FC-3806-C6D4-0F43-C566327C96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1854B4-269F-F6B9-2F58-01336FC47933}"/>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5198D39-49E6-C04A-6B08-CF5AC6EB1ED5}"/>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9EF037D4-4939-B96F-39E1-DF88FB881BA4}"/>
              </a:ext>
            </a:extLst>
          </p:cNvPr>
          <p:cNvSpPr>
            <a:spLocks noGrp="1"/>
          </p:cNvSpPr>
          <p:nvPr>
            <p:ph type="sldNum" sz="quarter" idx="12"/>
          </p:nvPr>
        </p:nvSpPr>
        <p:spPr/>
        <p:txBody>
          <a:bodyPr/>
          <a:lstStyle/>
          <a:p>
            <a:fld id="{2A45437D-DB4F-4255-B6C3-DCD8120980D6}" type="slidenum">
              <a:rPr lang="en-US" smtClean="0"/>
              <a:t>34</a:t>
            </a:fld>
            <a:endParaRPr lang="en-US"/>
          </a:p>
        </p:txBody>
      </p:sp>
      <p:pic>
        <p:nvPicPr>
          <p:cNvPr id="7" name="Picture 6">
            <a:extLst>
              <a:ext uri="{FF2B5EF4-FFF2-40B4-BE49-F238E27FC236}">
                <a16:creationId xmlns:a16="http://schemas.microsoft.com/office/drawing/2014/main" id="{A81417D6-10D3-5C75-1804-6051027D3E0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445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34E01E13-9DAC-E09D-231D-E7133952D5A2}"/>
            </a:ext>
          </a:extLst>
        </p:cNvPr>
        <p:cNvGrpSpPr/>
        <p:nvPr/>
      </p:nvGrpSpPr>
      <p:grpSpPr>
        <a:xfrm>
          <a:off x="0" y="0"/>
          <a:ext cx="0" cy="0"/>
          <a:chOff x="0" y="0"/>
          <a:chExt cx="0" cy="0"/>
        </a:xfrm>
      </p:grpSpPr>
      <p:sp useBgFill="1">
        <p:nvSpPr>
          <p:cNvPr id="287" name="Rectangle 286">
            <a:extLst>
              <a:ext uri="{FF2B5EF4-FFF2-40B4-BE49-F238E27FC236}">
                <a16:creationId xmlns:a16="http://schemas.microsoft.com/office/drawing/2014/main" id="{254DE8C6-45E7-14E4-304D-8E242A5519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289" name="Freeform 45">
            <a:extLst>
              <a:ext uri="{FF2B5EF4-FFF2-40B4-BE49-F238E27FC236}">
                <a16:creationId xmlns:a16="http://schemas.microsoft.com/office/drawing/2014/main" id="{57F7C507-F17B-3C9A-808F-52ECB753C2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1" y="1022351"/>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1" name="Freeform 46">
            <a:extLst>
              <a:ext uri="{FF2B5EF4-FFF2-40B4-BE49-F238E27FC236}">
                <a16:creationId xmlns:a16="http://schemas.microsoft.com/office/drawing/2014/main" id="{F137110E-F654-068E-FC0D-B8FE9D8A83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2" y="837746"/>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3" name="Freeform 47">
            <a:extLst>
              <a:ext uri="{FF2B5EF4-FFF2-40B4-BE49-F238E27FC236}">
                <a16:creationId xmlns:a16="http://schemas.microsoft.com/office/drawing/2014/main" id="{A3D07E1C-81F4-BBBC-284B-A293A8DB5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1" y="640895"/>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5" name="Freeform 44">
            <a:extLst>
              <a:ext uri="{FF2B5EF4-FFF2-40B4-BE49-F238E27FC236}">
                <a16:creationId xmlns:a16="http://schemas.microsoft.com/office/drawing/2014/main" id="{8F215084-45B5-AAFF-2BB9-D3B7D69444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7" name="Rectangle 296">
            <a:extLst>
              <a:ext uri="{FF2B5EF4-FFF2-40B4-BE49-F238E27FC236}">
                <a16:creationId xmlns:a16="http://schemas.microsoft.com/office/drawing/2014/main" id="{E8E9CEAE-BC00-03E8-FB16-5A1B531C5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7" y="635717"/>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81" name="Google Shape;281;p29">
            <a:extLst>
              <a:ext uri="{FF2B5EF4-FFF2-40B4-BE49-F238E27FC236}">
                <a16:creationId xmlns:a16="http://schemas.microsoft.com/office/drawing/2014/main" id="{E1858C26-E891-93E2-A082-085559BC9DA3}"/>
              </a:ext>
            </a:extLst>
          </p:cNvPr>
          <p:cNvSpPr txBox="1">
            <a:spLocks noGrp="1"/>
          </p:cNvSpPr>
          <p:nvPr>
            <p:ph type="title"/>
          </p:nvPr>
        </p:nvSpPr>
        <p:spPr>
          <a:xfrm>
            <a:off x="812936" y="373225"/>
            <a:ext cx="10907863" cy="2004852"/>
          </a:xfrm>
          <a:prstGeom prst="rect">
            <a:avLst/>
          </a:prstGeom>
        </p:spPr>
        <p:txBody>
          <a:bodyPr spcFirstLastPara="1" vert="horz" wrap="square" lIns="91440" tIns="45720" rIns="91440" bIns="45720" rtlCol="0" anchor="ctr" anchorCtr="0">
            <a:normAutofit/>
          </a:bodyPr>
          <a:lstStyle/>
          <a:p>
            <a:pPr>
              <a:lnSpc>
                <a:spcPct val="90000"/>
              </a:lnSpc>
              <a:spcBef>
                <a:spcPct val="0"/>
              </a:spcBef>
            </a:pPr>
            <a:r>
              <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Εθνικό Μητρώο Διοικητικών Διαδικασιών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a:t>
            </a:r>
            <a:r>
              <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Μίτος</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a:t>
            </a:r>
            <a:r>
              <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 (</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rPr>
              <a:t>mitos.gov.gr)</a:t>
            </a:r>
            <a:endParaRPr lang="el-GR" sz="3200" dirty="0">
              <a:solidFill>
                <a:schemeClr val="bg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2" name="Google Shape;282;p29">
            <a:extLst>
              <a:ext uri="{FF2B5EF4-FFF2-40B4-BE49-F238E27FC236}">
                <a16:creationId xmlns:a16="http://schemas.microsoft.com/office/drawing/2014/main" id="{8B91F11F-DBAD-C151-5D75-ECEECDDE3420}"/>
              </a:ext>
            </a:extLst>
          </p:cNvPr>
          <p:cNvSpPr txBox="1">
            <a:spLocks noGrp="1"/>
          </p:cNvSpPr>
          <p:nvPr>
            <p:ph type="body" idx="1"/>
          </p:nvPr>
        </p:nvSpPr>
        <p:spPr>
          <a:xfrm>
            <a:off x="1367625" y="2177174"/>
            <a:ext cx="9708995" cy="4139650"/>
          </a:xfrm>
          <a:prstGeom prst="rect">
            <a:avLst/>
          </a:prstGeom>
        </p:spPr>
        <p:txBody>
          <a:bodyPr spcFirstLastPara="1" vert="horz" wrap="square" lIns="91440" tIns="45720" rIns="91440" bIns="45720" rtlCol="0" anchor="ctr" anchorCtr="0">
            <a:normAutofit/>
          </a:bodyPr>
          <a:lstStyle/>
          <a:p>
            <a:pPr marL="380976" indent="0" algn="just">
              <a:lnSpc>
                <a:spcPct val="90000"/>
              </a:lnSpc>
              <a:spcAft>
                <a:spcPts val="600"/>
              </a:spcAft>
              <a:buNone/>
            </a:pPr>
            <a:endParaRPr lang="el-GR" sz="900" b="1" dirty="0">
              <a:solidFill>
                <a:srgbClr val="FEFEFE"/>
              </a:solidFill>
              <a:latin typeface="Arial"/>
              <a:ea typeface="Arial"/>
              <a:cs typeface="Arial"/>
              <a:sym typeface="Arial"/>
            </a:endParaRPr>
          </a:p>
          <a:p>
            <a:pPr marL="723876" indent="-342900" algn="just">
              <a:lnSpc>
                <a:spcPct val="90000"/>
              </a:lnSpc>
              <a:spcAft>
                <a:spcPts val="600"/>
              </a:spcAft>
              <a:buFont typeface="Wingdings" panose="05000000000000000000" pitchFamily="2" charset="2"/>
              <a:buChar char="q"/>
            </a:pPr>
            <a:r>
              <a:rPr lang="el-GR" sz="2200" dirty="0">
                <a:latin typeface="Calibri" panose="020F0502020204030204" pitchFamily="34" charset="0"/>
                <a:ea typeface="Calibri" panose="020F0502020204030204" pitchFamily="34" charset="0"/>
                <a:cs typeface="Calibri" panose="020F0502020204030204" pitchFamily="34" charset="0"/>
              </a:rPr>
              <a:t>Στο </a:t>
            </a:r>
            <a:r>
              <a:rPr lang="el-GR" sz="2200" b="1" dirty="0">
                <a:latin typeface="Calibri" panose="020F0502020204030204" pitchFamily="34" charset="0"/>
                <a:ea typeface="Calibri" panose="020F0502020204030204" pitchFamily="34" charset="0"/>
                <a:cs typeface="Calibri" panose="020F0502020204030204" pitchFamily="34" charset="0"/>
              </a:rPr>
              <a:t>Εθνικό Μητρώο Διοικητικών Διαδικασιών «Μίτος»</a:t>
            </a:r>
            <a:r>
              <a:rPr lang="el-GR" sz="2200" dirty="0">
                <a:latin typeface="Calibri" panose="020F0502020204030204" pitchFamily="34" charset="0"/>
                <a:ea typeface="Calibri" panose="020F0502020204030204" pitchFamily="34" charset="0"/>
                <a:cs typeface="Calibri" panose="020F0502020204030204" pitchFamily="34" charset="0"/>
              </a:rPr>
              <a:t>, έχουν εκπαιδευτεί οι υπόχρεοι φορείς, κατεξοχήν, τα Υπουργεία, με κύκλους εκπαιδεύσεων για την καταχώριση των διοικητικών διαδικασιών τους στο σύστημα. </a:t>
            </a:r>
          </a:p>
          <a:p>
            <a:pPr marL="723876" indent="-342900" algn="just">
              <a:lnSpc>
                <a:spcPct val="90000"/>
              </a:lnSpc>
              <a:spcAft>
                <a:spcPts val="600"/>
              </a:spcAft>
              <a:buFont typeface="Wingdings" panose="05000000000000000000" pitchFamily="2" charset="2"/>
              <a:buChar char="q"/>
            </a:pPr>
            <a:r>
              <a:rPr lang="el-GR" sz="2200" dirty="0">
                <a:latin typeface="Calibri" panose="020F0502020204030204" pitchFamily="34" charset="0"/>
                <a:ea typeface="Calibri" panose="020F0502020204030204" pitchFamily="34" charset="0"/>
                <a:cs typeface="Calibri" panose="020F0502020204030204" pitchFamily="34" charset="0"/>
              </a:rPr>
              <a:t>Ενδεικτικά, αναφέρεται ότι κατά τα έτη 2023 και 2024 έχουν διενεργηθεί δεκαεπτά (17) Επιμορφωτικά Προγράμματα για το «Μίτος», στο Ινστιτούτο Επιμόρφωσης (ΙΝ.ΕΠ.) του Ε.Κ.Δ.Δ.Α. και έχουν εκπαιδευθεί συνολικά (225) δημόσιοι υπάλληλοι με ρόλο «Διαχειριστή» ή «Συντάκτη» στο σύστημα, από το σύνολο των Υπουργείων και εποπτευόμενων φορέων τους</a:t>
            </a:r>
            <a:r>
              <a:rPr lang="en-US" sz="2200" dirty="0">
                <a:latin typeface="Calibri" panose="020F0502020204030204" pitchFamily="34" charset="0"/>
                <a:ea typeface="Calibri" panose="020F0502020204030204" pitchFamily="34" charset="0"/>
                <a:cs typeface="Calibri" panose="020F0502020204030204" pitchFamily="34" charset="0"/>
              </a:rPr>
              <a:t>.</a:t>
            </a:r>
          </a:p>
        </p:txBody>
      </p:sp>
      <p:pic>
        <p:nvPicPr>
          <p:cNvPr id="2" name="Εικόνα 1" descr="Διαρκής και Ολιστική Πολιτική">
            <a:extLst>
              <a:ext uri="{FF2B5EF4-FFF2-40B4-BE49-F238E27FC236}">
                <a16:creationId xmlns:a16="http://schemas.microsoft.com/office/drawing/2014/main" id="{1E7D4D14-8EB7-CECB-462B-949B23E3A79A}"/>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755962" y="5635705"/>
            <a:ext cx="1137920" cy="1000125"/>
          </a:xfrm>
          <a:prstGeom prst="rect">
            <a:avLst/>
          </a:prstGeom>
          <a:noFill/>
          <a:ln>
            <a:noFill/>
          </a:ln>
        </p:spPr>
      </p:pic>
      <p:pic>
        <p:nvPicPr>
          <p:cNvPr id="3" name="Εικόνα 1">
            <a:extLst>
              <a:ext uri="{FF2B5EF4-FFF2-40B4-BE49-F238E27FC236}">
                <a16:creationId xmlns:a16="http://schemas.microsoft.com/office/drawing/2014/main" id="{FCC4FF1A-109E-01D6-0FAE-562B66FF61F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0" y="5383162"/>
            <a:ext cx="1314574" cy="1474838"/>
          </a:xfrm>
          <a:prstGeom prst="rect">
            <a:avLst/>
          </a:prstGeom>
          <a:noFill/>
          <a:ln>
            <a:noFill/>
          </a:ln>
        </p:spPr>
      </p:pic>
      <p:sp>
        <p:nvSpPr>
          <p:cNvPr id="4" name="Google Shape;129;p4">
            <a:extLst>
              <a:ext uri="{FF2B5EF4-FFF2-40B4-BE49-F238E27FC236}">
                <a16:creationId xmlns:a16="http://schemas.microsoft.com/office/drawing/2014/main" id="{7F9CC7FD-7827-AA80-4204-F1808BF63469}"/>
              </a:ext>
            </a:extLst>
          </p:cNvPr>
          <p:cNvSpPr txBox="1"/>
          <p:nvPr/>
        </p:nvSpPr>
        <p:spPr>
          <a:xfrm>
            <a:off x="2354782" y="6222283"/>
            <a:ext cx="183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b="1" u="sng" dirty="0">
                <a:solidFill>
                  <a:schemeClr val="hlink"/>
                </a:solidFill>
                <a:latin typeface="Calibri"/>
                <a:ea typeface="Calibri"/>
                <a:cs typeface="Calibri"/>
                <a:sym typeface="Calibri"/>
                <a:hlinkClick r:id="rId5"/>
              </a:rPr>
              <a:t>mitos.gov.gr</a:t>
            </a:r>
            <a:endParaRPr b="1" dirty="0">
              <a:solidFill>
                <a:srgbClr val="0065B3"/>
              </a:solidFill>
              <a:latin typeface="Calibri"/>
              <a:ea typeface="Calibri"/>
              <a:cs typeface="Calibri"/>
              <a:sym typeface="Calibri"/>
            </a:endParaRPr>
          </a:p>
        </p:txBody>
      </p:sp>
    </p:spTree>
    <p:extLst>
      <p:ext uri="{BB962C8B-B14F-4D97-AF65-F5344CB8AC3E}">
        <p14:creationId xmlns:p14="http://schemas.microsoft.com/office/powerpoint/2010/main" val="267685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CF7A8E-0E34-028A-0C87-99EF1197914B}"/>
            </a:ext>
          </a:extLst>
        </p:cNvPr>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DBEEB1FE-52A2-8D30-AE05-CD94F9ABF1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686E6055-7964-1BE6-BF6B-81A5B8A729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Εικόνα 2" descr="Διαρκής και Ολιστική Πολιτική">
            <a:extLst>
              <a:ext uri="{FF2B5EF4-FFF2-40B4-BE49-F238E27FC236}">
                <a16:creationId xmlns:a16="http://schemas.microsoft.com/office/drawing/2014/main" id="{D385A90E-612A-D734-88B9-35DF0275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541053" y="1246570"/>
            <a:ext cx="4777381" cy="419215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72" name="Arc 71">
            <a:extLst>
              <a:ext uri="{FF2B5EF4-FFF2-40B4-BE49-F238E27FC236}">
                <a16:creationId xmlns:a16="http://schemas.microsoft.com/office/drawing/2014/main" id="{6E58AD4A-585A-7B3C-5600-0646DD5C7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6BF2239-BE7D-0041-89F5-37C1ECF812A1}"/>
              </a:ext>
            </a:extLst>
          </p:cNvPr>
          <p:cNvSpPr>
            <a:spLocks noGrp="1"/>
          </p:cNvSpPr>
          <p:nvPr>
            <p:ph type="title"/>
          </p:nvPr>
        </p:nvSpPr>
        <p:spPr>
          <a:xfrm>
            <a:off x="838201" y="479493"/>
            <a:ext cx="7382346" cy="1325563"/>
          </a:xfrm>
        </p:spPr>
        <p:txBody>
          <a:bodyPr vert="horz" lIns="91440" tIns="45720" rIns="91440" bIns="45720" rtlCol="0" anchor="ctr">
            <a:normAutofit/>
          </a:bodyPr>
          <a:lstStyle/>
          <a:p>
            <a:pPr defTabSz="914400"/>
            <a:r>
              <a:rPr lang="en-US" b="1" kern="1200" dirty="0">
                <a:solidFill>
                  <a:schemeClr val="tx1"/>
                </a:solidFill>
                <a:latin typeface="+mj-lt"/>
                <a:ea typeface="+mj-ea"/>
                <a:cs typeface="+mj-cs"/>
              </a:rPr>
              <a:t>Τα</a:t>
            </a:r>
            <a:r>
              <a:rPr lang="en-US" b="1" kern="1200" dirty="0" err="1">
                <a:solidFill>
                  <a:schemeClr val="tx1"/>
                </a:solidFill>
                <a:latin typeface="+mj-lt"/>
                <a:ea typeface="+mj-ea"/>
                <a:cs typeface="+mj-cs"/>
              </a:rPr>
              <a:t>υτότητ</a:t>
            </a:r>
            <a:r>
              <a:rPr lang="en-US" b="1" kern="1200" dirty="0">
                <a:solidFill>
                  <a:schemeClr val="tx1"/>
                </a:solidFill>
                <a:latin typeface="+mj-lt"/>
                <a:ea typeface="+mj-ea"/>
                <a:cs typeface="+mj-cs"/>
              </a:rPr>
              <a:t>α διαδικασίας</a:t>
            </a:r>
          </a:p>
        </p:txBody>
      </p:sp>
      <p:graphicFrame>
        <p:nvGraphicFramePr>
          <p:cNvPr id="74" name="TextBox 4">
            <a:extLst>
              <a:ext uri="{FF2B5EF4-FFF2-40B4-BE49-F238E27FC236}">
                <a16:creationId xmlns:a16="http://schemas.microsoft.com/office/drawing/2014/main" id="{14CCD9A8-C75A-4E3C-2993-F6A57BB36AD9}"/>
              </a:ext>
            </a:extLst>
          </p:cNvPr>
          <p:cNvGraphicFramePr/>
          <p:nvPr>
            <p:extLst>
              <p:ext uri="{D42A27DB-BD31-4B8C-83A1-F6EECF244321}">
                <p14:modId xmlns:p14="http://schemas.microsoft.com/office/powerpoint/2010/main" val="2167991990"/>
              </p:ext>
            </p:extLst>
          </p:nvPr>
        </p:nvGraphicFramePr>
        <p:xfrm>
          <a:off x="838201" y="1984443"/>
          <a:ext cx="5257800"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Θέση αριθμού διαφάνειας 4">
            <a:extLst>
              <a:ext uri="{FF2B5EF4-FFF2-40B4-BE49-F238E27FC236}">
                <a16:creationId xmlns:a16="http://schemas.microsoft.com/office/drawing/2014/main" id="{F23FC888-176C-4B7D-902E-352CF608331E}"/>
              </a:ext>
            </a:extLst>
          </p:cNvPr>
          <p:cNvSpPr>
            <a:spLocks noGrp="1"/>
          </p:cNvSpPr>
          <p:nvPr>
            <p:ph type="sldNum" sz="quarter" idx="12"/>
          </p:nvPr>
        </p:nvSpPr>
        <p:spPr/>
        <p:txBody>
          <a:bodyPr/>
          <a:lstStyle/>
          <a:p>
            <a:fld id="{548DB868-3F35-684A-85CB-C6013B4185DA}" type="slidenum">
              <a:rPr lang="en-US" smtClean="0"/>
              <a:t>5</a:t>
            </a:fld>
            <a:endParaRPr lang="en-US"/>
          </a:p>
        </p:txBody>
      </p:sp>
      <p:pic>
        <p:nvPicPr>
          <p:cNvPr id="12" name="Εικόνα 1">
            <a:extLst>
              <a:ext uri="{FF2B5EF4-FFF2-40B4-BE49-F238E27FC236}">
                <a16:creationId xmlns:a16="http://schemas.microsoft.com/office/drawing/2014/main" id="{DB2A5C9C-8380-406A-BEA1-6B0675123085}"/>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535438" y="328940"/>
            <a:ext cx="1314574" cy="1474838"/>
          </a:xfrm>
          <a:prstGeom prst="rect">
            <a:avLst/>
          </a:prstGeom>
          <a:noFill/>
          <a:ln>
            <a:noFill/>
          </a:ln>
        </p:spPr>
      </p:pic>
    </p:spTree>
    <p:extLst>
      <p:ext uri="{BB962C8B-B14F-4D97-AF65-F5344CB8AC3E}">
        <p14:creationId xmlns:p14="http://schemas.microsoft.com/office/powerpoint/2010/main" val="72184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Εικόνα 2" descr="Διαρκής και Ολιστική Πολιτική">
            <a:extLst>
              <a:ext uri="{FF2B5EF4-FFF2-40B4-BE49-F238E27FC236}">
                <a16:creationId xmlns:a16="http://schemas.microsoft.com/office/drawing/2014/main" id="{658AA18E-4B72-D8E9-59A1-EAE428E77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617088" y="2933323"/>
            <a:ext cx="2782473" cy="24416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72" name="Arc 71">
            <a:extLst>
              <a:ext uri="{FF2B5EF4-FFF2-40B4-BE49-F238E27FC236}">
                <a16:creationId xmlns:a16="http://schemas.microsoft.com/office/drawing/2014/main"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E6127989-F1C5-279D-7442-81423748DBFB}"/>
              </a:ext>
            </a:extLst>
          </p:cNvPr>
          <p:cNvGraphicFramePr>
            <a:graphicFrameLocks noGrp="1"/>
          </p:cNvGraphicFramePr>
          <p:nvPr>
            <p:extLst>
              <p:ext uri="{D42A27DB-BD31-4B8C-83A1-F6EECF244321}">
                <p14:modId xmlns:p14="http://schemas.microsoft.com/office/powerpoint/2010/main" val="432345826"/>
              </p:ext>
            </p:extLst>
          </p:nvPr>
        </p:nvGraphicFramePr>
        <p:xfrm>
          <a:off x="105998" y="561272"/>
          <a:ext cx="4496052" cy="2021840"/>
        </p:xfrm>
        <a:graphic>
          <a:graphicData uri="http://schemas.openxmlformats.org/drawingml/2006/table">
            <a:tbl>
              <a:tblPr firstRow="1" bandRow="1">
                <a:tableStyleId>{5C22544A-7EE6-4342-B048-85BDC9FD1C3A}</a:tableStyleId>
              </a:tblPr>
              <a:tblGrid>
                <a:gridCol w="4496052">
                  <a:extLst>
                    <a:ext uri="{9D8B030D-6E8A-4147-A177-3AD203B41FA5}">
                      <a16:colId xmlns:a16="http://schemas.microsoft.com/office/drawing/2014/main" val="1819815511"/>
                    </a:ext>
                  </a:extLst>
                </a:gridCol>
              </a:tblGrid>
              <a:tr h="370840">
                <a:tc>
                  <a:txBody>
                    <a:bodyPr/>
                    <a:lstStyle/>
                    <a:p>
                      <a:r>
                        <a:rPr lang="el-GR" dirty="0"/>
                        <a:t>Πριν τις νέες ρυθμίσεις</a:t>
                      </a:r>
                      <a:endParaRPr lang="en-US" dirty="0"/>
                    </a:p>
                  </a:txBody>
                  <a:tcPr/>
                </a:tc>
                <a:extLst>
                  <a:ext uri="{0D108BD9-81ED-4DB2-BD59-A6C34878D82A}">
                    <a16:rowId xmlns:a16="http://schemas.microsoft.com/office/drawing/2014/main" val="3223090798"/>
                  </a:ext>
                </a:extLst>
              </a:tr>
              <a:tr h="370840">
                <a:tc>
                  <a:txBody>
                    <a:bodyPr/>
                    <a:lstStyle/>
                    <a:p>
                      <a:r>
                        <a:rPr lang="el-GR" dirty="0"/>
                        <a:t>Οι ορισθέντες χρήστες («</a:t>
                      </a:r>
                      <a:r>
                        <a:rPr lang="el-GR" i="1" dirty="0"/>
                        <a:t>ρόλοι</a:t>
                      </a:r>
                      <a:r>
                        <a:rPr lang="el-GR" dirty="0"/>
                        <a:t>»)</a:t>
                      </a:r>
                      <a:endParaRPr lang="en-US" dirty="0"/>
                    </a:p>
                  </a:txBody>
                  <a:tcPr/>
                </a:tc>
                <a:extLst>
                  <a:ext uri="{0D108BD9-81ED-4DB2-BD59-A6C34878D82A}">
                    <a16:rowId xmlns:a16="http://schemas.microsoft.com/office/drawing/2014/main" val="1417492967"/>
                  </a:ext>
                </a:extLst>
              </a:tr>
              <a:tr h="370840">
                <a:tc>
                  <a:txBody>
                    <a:bodyPr/>
                    <a:lstStyle/>
                    <a:p>
                      <a:r>
                        <a:rPr lang="el-GR" dirty="0"/>
                        <a:t>των αρμοδίων φορέων («</a:t>
                      </a:r>
                      <a:r>
                        <a:rPr lang="el-GR" i="1" dirty="0"/>
                        <a:t>αρχές θεσμοθέτησης</a:t>
                      </a:r>
                      <a:r>
                        <a:rPr lang="el-GR" dirty="0"/>
                        <a:t>»)</a:t>
                      </a:r>
                      <a:endParaRPr lang="en-US" dirty="0"/>
                    </a:p>
                  </a:txBody>
                  <a:tcPr/>
                </a:tc>
                <a:extLst>
                  <a:ext uri="{0D108BD9-81ED-4DB2-BD59-A6C34878D82A}">
                    <a16:rowId xmlns:a16="http://schemas.microsoft.com/office/drawing/2014/main" val="3893394589"/>
                  </a:ext>
                </a:extLst>
              </a:tr>
              <a:tr h="370840">
                <a:tc>
                  <a:txBody>
                    <a:bodyPr/>
                    <a:lstStyle/>
                    <a:p>
                      <a:r>
                        <a:rPr lang="el-GR" dirty="0"/>
                        <a:t>καταχωρίζουν και </a:t>
                      </a:r>
                      <a:r>
                        <a:rPr lang="el-GR" dirty="0" err="1"/>
                        <a:t>επικαιροποιούν</a:t>
                      </a:r>
                      <a:r>
                        <a:rPr lang="el-GR" dirty="0"/>
                        <a:t> διαδικασίες στο </a:t>
                      </a:r>
                      <a:r>
                        <a:rPr lang="en-US" dirty="0"/>
                        <a:t>mitos.gov.gr </a:t>
                      </a:r>
                    </a:p>
                  </a:txBody>
                  <a:tcPr/>
                </a:tc>
                <a:extLst>
                  <a:ext uri="{0D108BD9-81ED-4DB2-BD59-A6C34878D82A}">
                    <a16:rowId xmlns:a16="http://schemas.microsoft.com/office/drawing/2014/main" val="4241214383"/>
                  </a:ext>
                </a:extLst>
              </a:tr>
            </a:tbl>
          </a:graphicData>
        </a:graphic>
      </p:graphicFrame>
      <p:graphicFrame>
        <p:nvGraphicFramePr>
          <p:cNvPr id="4" name="Πίνακας 3">
            <a:extLst>
              <a:ext uri="{FF2B5EF4-FFF2-40B4-BE49-F238E27FC236}">
                <a16:creationId xmlns:a16="http://schemas.microsoft.com/office/drawing/2014/main" id="{E35D49EA-0AC8-40F1-BAEE-B52F8661876D}"/>
              </a:ext>
            </a:extLst>
          </p:cNvPr>
          <p:cNvGraphicFramePr>
            <a:graphicFrameLocks noGrp="1"/>
          </p:cNvGraphicFramePr>
          <p:nvPr>
            <p:extLst>
              <p:ext uri="{D42A27DB-BD31-4B8C-83A1-F6EECF244321}">
                <p14:modId xmlns:p14="http://schemas.microsoft.com/office/powerpoint/2010/main" val="1442227950"/>
              </p:ext>
            </p:extLst>
          </p:nvPr>
        </p:nvGraphicFramePr>
        <p:xfrm>
          <a:off x="4602050" y="2673464"/>
          <a:ext cx="4496052" cy="3850640"/>
        </p:xfrm>
        <a:graphic>
          <a:graphicData uri="http://schemas.openxmlformats.org/drawingml/2006/table">
            <a:tbl>
              <a:tblPr firstRow="1" bandRow="1">
                <a:tableStyleId>{5C22544A-7EE6-4342-B048-85BDC9FD1C3A}</a:tableStyleId>
              </a:tblPr>
              <a:tblGrid>
                <a:gridCol w="2248026">
                  <a:extLst>
                    <a:ext uri="{9D8B030D-6E8A-4147-A177-3AD203B41FA5}">
                      <a16:colId xmlns:a16="http://schemas.microsoft.com/office/drawing/2014/main" val="3228195881"/>
                    </a:ext>
                  </a:extLst>
                </a:gridCol>
                <a:gridCol w="2248026">
                  <a:extLst>
                    <a:ext uri="{9D8B030D-6E8A-4147-A177-3AD203B41FA5}">
                      <a16:colId xmlns:a16="http://schemas.microsoft.com/office/drawing/2014/main" val="2635616733"/>
                    </a:ext>
                  </a:extLst>
                </a:gridCol>
              </a:tblGrid>
              <a:tr h="370840">
                <a:tc gridSpan="2">
                  <a:txBody>
                    <a:bodyPr/>
                    <a:lstStyle/>
                    <a:p>
                      <a:r>
                        <a:rPr lang="el-GR" dirty="0"/>
                        <a:t>Μετά τις νέες ρυθμίσεις</a:t>
                      </a:r>
                      <a:endParaRPr lang="en-US" dirty="0"/>
                    </a:p>
                  </a:txBody>
                  <a:tcPr/>
                </a:tc>
                <a:tc hMerge="1">
                  <a:txBody>
                    <a:bodyPr/>
                    <a:lstStyle/>
                    <a:p>
                      <a:endParaRPr lang="en-US"/>
                    </a:p>
                  </a:txBody>
                  <a:tcPr/>
                </a:tc>
                <a:extLst>
                  <a:ext uri="{0D108BD9-81ED-4DB2-BD59-A6C34878D82A}">
                    <a16:rowId xmlns:a16="http://schemas.microsoft.com/office/drawing/2014/main" val="2140389487"/>
                  </a:ext>
                </a:extLst>
              </a:tr>
              <a:tr h="370840">
                <a:tc gridSpan="2">
                  <a:txBody>
                    <a:bodyPr/>
                    <a:lstStyle/>
                    <a:p>
                      <a:r>
                        <a:rPr lang="el-GR" dirty="0"/>
                        <a:t>Οι ορισθέντες χρήστες («</a:t>
                      </a:r>
                      <a:r>
                        <a:rPr lang="el-GR" i="1" dirty="0"/>
                        <a:t>ρόλοι</a:t>
                      </a:r>
                      <a:r>
                        <a:rPr lang="el-GR" dirty="0"/>
                        <a:t>»)</a:t>
                      </a:r>
                      <a:endParaRPr lang="en-US" dirty="0"/>
                    </a:p>
                  </a:txBody>
                  <a:tcPr/>
                </a:tc>
                <a:tc hMerge="1">
                  <a:txBody>
                    <a:bodyPr/>
                    <a:lstStyle/>
                    <a:p>
                      <a:endParaRPr lang="en-US"/>
                    </a:p>
                  </a:txBody>
                  <a:tcPr/>
                </a:tc>
                <a:extLst>
                  <a:ext uri="{0D108BD9-81ED-4DB2-BD59-A6C34878D82A}">
                    <a16:rowId xmlns:a16="http://schemas.microsoft.com/office/drawing/2014/main" val="1825966116"/>
                  </a:ext>
                </a:extLst>
              </a:tr>
              <a:tr h="370840">
                <a:tc gridSpan="2">
                  <a:txBody>
                    <a:bodyPr/>
                    <a:lstStyle/>
                    <a:p>
                      <a:r>
                        <a:rPr lang="el-GR" dirty="0"/>
                        <a:t>των αρμοδίων φορέων («</a:t>
                      </a:r>
                      <a:r>
                        <a:rPr lang="el-GR" i="1" dirty="0"/>
                        <a:t>αρχές θεσμοθέτησης</a:t>
                      </a:r>
                      <a:r>
                        <a:rPr lang="el-GR" dirty="0"/>
                        <a:t>»)</a:t>
                      </a:r>
                      <a:endParaRPr lang="en-US" dirty="0"/>
                    </a:p>
                  </a:txBody>
                  <a:tcPr/>
                </a:tc>
                <a:tc hMerge="1">
                  <a:txBody>
                    <a:bodyPr/>
                    <a:lstStyle/>
                    <a:p>
                      <a:endParaRPr lang="en-US" dirty="0"/>
                    </a:p>
                  </a:txBody>
                  <a:tcPr/>
                </a:tc>
                <a:extLst>
                  <a:ext uri="{0D108BD9-81ED-4DB2-BD59-A6C34878D82A}">
                    <a16:rowId xmlns:a16="http://schemas.microsoft.com/office/drawing/2014/main" val="4010119284"/>
                  </a:ext>
                </a:extLst>
              </a:tr>
              <a:tr h="370840">
                <a:tc gridSpan="2">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καταχωρίζουν πληροφορίες για τις διαδικασίες </a:t>
                      </a:r>
                      <a:r>
                        <a:rPr lang="en-US" dirty="0"/>
                        <a:t> </a:t>
                      </a:r>
                    </a:p>
                    <a:p>
                      <a:endParaRPr lang="en-US" dirty="0"/>
                    </a:p>
                  </a:txBody>
                  <a:tcPr/>
                </a:tc>
                <a:tc hMerge="1">
                  <a:txBody>
                    <a:bodyPr/>
                    <a:lstStyle/>
                    <a:p>
                      <a:endParaRPr lang="en-US"/>
                    </a:p>
                  </a:txBody>
                  <a:tcPr/>
                </a:tc>
                <a:extLst>
                  <a:ext uri="{0D108BD9-81ED-4DB2-BD59-A6C34878D82A}">
                    <a16:rowId xmlns:a16="http://schemas.microsoft.com/office/drawing/2014/main" val="1337765407"/>
                  </a:ext>
                </a:extLst>
              </a:tr>
              <a:tr h="370840">
                <a:tc>
                  <a:txBody>
                    <a:bodyPr/>
                    <a:lstStyle/>
                    <a:p>
                      <a:r>
                        <a:rPr lang="el-GR" dirty="0"/>
                        <a:t>στο προοίμιο των πράξεων </a:t>
                      </a:r>
                      <a:endParaRPr lang="en-US" dirty="0"/>
                    </a:p>
                  </a:txBody>
                  <a:tcPr/>
                </a:tc>
                <a:tc>
                  <a:txBody>
                    <a:bodyPr/>
                    <a:lstStyle/>
                    <a:p>
                      <a:r>
                        <a:rPr lang="el-GR" dirty="0"/>
                        <a:t>Στην Πύλη του Εθνικού Τυπογραφείου</a:t>
                      </a:r>
                    </a:p>
                  </a:txBody>
                  <a:tcPr/>
                </a:tc>
                <a:extLst>
                  <a:ext uri="{0D108BD9-81ED-4DB2-BD59-A6C34878D82A}">
                    <a16:rowId xmlns:a16="http://schemas.microsoft.com/office/drawing/2014/main" val="1130912736"/>
                  </a:ext>
                </a:extLst>
              </a:tr>
              <a:tr h="370840">
                <a:tc gridSpan="2">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t>καταχωρίζουν και </a:t>
                      </a:r>
                      <a:r>
                        <a:rPr lang="el-GR" dirty="0" err="1"/>
                        <a:t>επικαιροποιούν</a:t>
                      </a:r>
                      <a:r>
                        <a:rPr lang="el-GR" dirty="0"/>
                        <a:t> διαδικασίες στο </a:t>
                      </a:r>
                      <a:r>
                        <a:rPr lang="en-US" dirty="0"/>
                        <a:t>mitos.gov.gr</a:t>
                      </a:r>
                    </a:p>
                  </a:txBody>
                  <a:tcPr/>
                </a:tc>
                <a:tc hMerge="1">
                  <a:txBody>
                    <a:bodyPr/>
                    <a:lstStyle/>
                    <a:p>
                      <a:endParaRPr lang="en-US"/>
                    </a:p>
                  </a:txBody>
                  <a:tcPr/>
                </a:tc>
                <a:extLst>
                  <a:ext uri="{0D108BD9-81ED-4DB2-BD59-A6C34878D82A}">
                    <a16:rowId xmlns:a16="http://schemas.microsoft.com/office/drawing/2014/main" val="731857601"/>
                  </a:ext>
                </a:extLst>
              </a:tr>
            </a:tbl>
          </a:graphicData>
        </a:graphic>
      </p:graphicFrame>
      <p:sp>
        <p:nvSpPr>
          <p:cNvPr id="7" name="Θέση αριθμού διαφάνειας 6">
            <a:extLst>
              <a:ext uri="{FF2B5EF4-FFF2-40B4-BE49-F238E27FC236}">
                <a16:creationId xmlns:a16="http://schemas.microsoft.com/office/drawing/2014/main" id="{CA076C73-746A-4849-AF58-2246475B4FB2}"/>
              </a:ext>
            </a:extLst>
          </p:cNvPr>
          <p:cNvSpPr>
            <a:spLocks noGrp="1"/>
          </p:cNvSpPr>
          <p:nvPr>
            <p:ph type="sldNum" sz="quarter" idx="12"/>
          </p:nvPr>
        </p:nvSpPr>
        <p:spPr/>
        <p:txBody>
          <a:bodyPr/>
          <a:lstStyle/>
          <a:p>
            <a:fld id="{548DB868-3F35-684A-85CB-C6013B4185DA}" type="slidenum">
              <a:rPr lang="en-US" smtClean="0"/>
              <a:t>6</a:t>
            </a:fld>
            <a:endParaRPr lang="en-US"/>
          </a:p>
        </p:txBody>
      </p:sp>
      <p:pic>
        <p:nvPicPr>
          <p:cNvPr id="12" name="Εικόνα 1">
            <a:extLst>
              <a:ext uri="{FF2B5EF4-FFF2-40B4-BE49-F238E27FC236}">
                <a16:creationId xmlns:a16="http://schemas.microsoft.com/office/drawing/2014/main" id="{BDDA1992-C509-4F5A-AA85-00B754AA041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3578" y="5228314"/>
            <a:ext cx="1314574" cy="1474838"/>
          </a:xfrm>
          <a:prstGeom prst="rect">
            <a:avLst/>
          </a:prstGeom>
          <a:noFill/>
          <a:ln>
            <a:noFill/>
          </a:ln>
        </p:spPr>
      </p:pic>
    </p:spTree>
    <p:extLst>
      <p:ext uri="{BB962C8B-B14F-4D97-AF65-F5344CB8AC3E}">
        <p14:creationId xmlns:p14="http://schemas.microsoft.com/office/powerpoint/2010/main" val="70130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p:cNvGrpSpPr/>
        <p:nvPr/>
      </p:nvGrpSpPr>
      <p:grpSpPr>
        <a:xfrm>
          <a:off x="0" y="0"/>
          <a:ext cx="0" cy="0"/>
          <a:chOff x="0" y="0"/>
          <a:chExt cx="0" cy="0"/>
        </a:xfrm>
      </p:grpSpPr>
      <p:sp useBgFill="1">
        <p:nvSpPr>
          <p:cNvPr id="287" name="Rectangle 286">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28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1" y="1022351"/>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2" y="837746"/>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1" y="640895"/>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97" name="Rectangle 296">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7" y="635717"/>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cs typeface="Arial"/>
              <a:sym typeface="Arial"/>
            </a:endParaRPr>
          </a:p>
        </p:txBody>
      </p:sp>
      <p:sp>
        <p:nvSpPr>
          <p:cNvPr id="281" name="Google Shape;281;p29"/>
          <p:cNvSpPr txBox="1">
            <a:spLocks noGrp="1"/>
          </p:cNvSpPr>
          <p:nvPr>
            <p:ph type="title"/>
          </p:nvPr>
        </p:nvSpPr>
        <p:spPr>
          <a:xfrm>
            <a:off x="812936" y="373225"/>
            <a:ext cx="10907863" cy="2004852"/>
          </a:xfrm>
          <a:prstGeom prst="rect">
            <a:avLst/>
          </a:prstGeom>
        </p:spPr>
        <p:txBody>
          <a:bodyPr spcFirstLastPara="1" vert="horz" wrap="square" lIns="91440" tIns="45720" rIns="91440" bIns="45720" rtlCol="0" anchor="ctr" anchorCtr="0">
            <a:normAutofit/>
          </a:bodyPr>
          <a:lstStyle/>
          <a:p>
            <a:pPr>
              <a:lnSpc>
                <a:spcPct val="90000"/>
              </a:lnSpc>
              <a:spcBef>
                <a:spcPct val="0"/>
              </a:spcBef>
            </a:pPr>
            <a:r>
              <a:rPr lang="el-GR" sz="3200" dirty="0">
                <a:solidFill>
                  <a:schemeClr val="bg1"/>
                </a:solidFill>
                <a:latin typeface="Arial"/>
                <a:ea typeface="Arial"/>
                <a:cs typeface="Arial"/>
                <a:sym typeface="Arial"/>
              </a:rPr>
              <a:t>Νέες προβλέψεις επί της διαδικασίας δημοσίευσης νομοθετικών ρυθμίσεων και κανονιστικών πράξεων στην Εφημερίδα της Κυβερνήσεως</a:t>
            </a:r>
          </a:p>
        </p:txBody>
      </p:sp>
      <p:sp>
        <p:nvSpPr>
          <p:cNvPr id="282" name="Google Shape;282;p29"/>
          <p:cNvSpPr txBox="1">
            <a:spLocks noGrp="1"/>
          </p:cNvSpPr>
          <p:nvPr>
            <p:ph type="body" idx="1"/>
          </p:nvPr>
        </p:nvSpPr>
        <p:spPr>
          <a:xfrm>
            <a:off x="1367625" y="2354090"/>
            <a:ext cx="9708995" cy="3934743"/>
          </a:xfrm>
          <a:prstGeom prst="rect">
            <a:avLst/>
          </a:prstGeom>
        </p:spPr>
        <p:txBody>
          <a:bodyPr spcFirstLastPara="1" vert="horz" wrap="square" lIns="91440" tIns="45720" rIns="91440" bIns="45720" rtlCol="0" anchor="ctr" anchorCtr="0">
            <a:normAutofit/>
          </a:bodyPr>
          <a:lstStyle/>
          <a:p>
            <a:pPr marL="380976" indent="0" algn="just">
              <a:lnSpc>
                <a:spcPct val="90000"/>
              </a:lnSpc>
              <a:spcAft>
                <a:spcPts val="600"/>
              </a:spcAft>
              <a:buNone/>
            </a:pPr>
            <a:r>
              <a:rPr lang="el-GR" sz="2200" b="1" dirty="0">
                <a:latin typeface="Calibri" panose="020F0502020204030204" pitchFamily="34" charset="0"/>
                <a:ea typeface="Calibri" panose="020F0502020204030204" pitchFamily="34" charset="0"/>
                <a:cs typeface="Calibri" panose="020F0502020204030204" pitchFamily="34" charset="0"/>
              </a:rPr>
              <a:t>Από την 1</a:t>
            </a:r>
            <a:r>
              <a:rPr lang="el-GR" sz="2200" b="1" baseline="30000" dirty="0">
                <a:latin typeface="Calibri" panose="020F0502020204030204" pitchFamily="34" charset="0"/>
                <a:ea typeface="Calibri" panose="020F0502020204030204" pitchFamily="34" charset="0"/>
                <a:cs typeface="Calibri" panose="020F0502020204030204" pitchFamily="34" charset="0"/>
              </a:rPr>
              <a:t>η</a:t>
            </a:r>
            <a:r>
              <a:rPr lang="el-GR" sz="2200" b="1" dirty="0">
                <a:latin typeface="Calibri" panose="020F0502020204030204" pitchFamily="34" charset="0"/>
                <a:ea typeface="Calibri" panose="020F0502020204030204" pitchFamily="34" charset="0"/>
                <a:cs typeface="Calibri" panose="020F0502020204030204" pitchFamily="34" charset="0"/>
              </a:rPr>
              <a:t>/1/2025 ισχύουν νέες υποχρεώσεις για όλους τους επισπεύδοντες φορείς αναφορικά με</a:t>
            </a:r>
            <a:r>
              <a:rPr lang="en-US" sz="2200" b="1" dirty="0">
                <a:latin typeface="Calibri" panose="020F0502020204030204" pitchFamily="34" charset="0"/>
                <a:ea typeface="Calibri" panose="020F0502020204030204" pitchFamily="34" charset="0"/>
                <a:cs typeface="Calibri" panose="020F0502020204030204" pitchFamily="34" charset="0"/>
              </a:rPr>
              <a:t>:</a:t>
            </a:r>
            <a:endParaRPr lang="el-GR" sz="2200" b="1" dirty="0">
              <a:latin typeface="Calibri" panose="020F0502020204030204" pitchFamily="34" charset="0"/>
              <a:ea typeface="Calibri" panose="020F0502020204030204" pitchFamily="34" charset="0"/>
              <a:cs typeface="Calibri" panose="020F0502020204030204" pitchFamily="34" charset="0"/>
            </a:endParaRPr>
          </a:p>
          <a:p>
            <a:pPr marL="380976" indent="0" algn="just">
              <a:lnSpc>
                <a:spcPct val="90000"/>
              </a:lnSpc>
              <a:spcAft>
                <a:spcPts val="600"/>
              </a:spcAft>
              <a:buNone/>
            </a:pPr>
            <a:endParaRPr lang="el-GR" sz="2200" b="1" dirty="0">
              <a:latin typeface="Calibri" panose="020F0502020204030204" pitchFamily="34" charset="0"/>
              <a:ea typeface="Calibri" panose="020F0502020204030204" pitchFamily="34" charset="0"/>
              <a:cs typeface="Calibri" panose="020F0502020204030204" pitchFamily="34" charset="0"/>
            </a:endParaRPr>
          </a:p>
          <a:p>
            <a:pPr marL="723876" indent="-342900" algn="just">
              <a:lnSpc>
                <a:spcPct val="90000"/>
              </a:lnSpc>
              <a:spcAft>
                <a:spcPts val="600"/>
              </a:spcAft>
              <a:buFont typeface="Wingdings" panose="05000000000000000000" pitchFamily="2" charset="2"/>
              <a:buChar char="q"/>
            </a:pPr>
            <a:r>
              <a:rPr lang="el-GR" sz="2200" b="1" dirty="0">
                <a:latin typeface="Calibri" panose="020F0502020204030204" pitchFamily="34" charset="0"/>
                <a:ea typeface="Calibri" panose="020F0502020204030204" pitchFamily="34" charset="0"/>
                <a:cs typeface="Calibri" panose="020F0502020204030204" pitchFamily="34" charset="0"/>
              </a:rPr>
              <a:t>Νομοθετικές ρυθμίσεις </a:t>
            </a:r>
            <a:r>
              <a:rPr lang="el-GR" sz="2200" dirty="0">
                <a:latin typeface="Calibri" panose="020F0502020204030204" pitchFamily="34" charset="0"/>
                <a:ea typeface="Calibri" panose="020F0502020204030204" pitchFamily="34" charset="0"/>
                <a:cs typeface="Calibri" panose="020F0502020204030204" pitchFamily="34" charset="0"/>
              </a:rPr>
              <a:t>που προωθούνται στη Γενική Γραμματεία Νομικών και Κοινοβουλευτικών Θεμάτων και αφορούν σε διοικητικές διαδικασίες.</a:t>
            </a:r>
          </a:p>
          <a:p>
            <a:pPr marL="380976" indent="0" algn="just">
              <a:lnSpc>
                <a:spcPct val="90000"/>
              </a:lnSpc>
              <a:spcAft>
                <a:spcPts val="600"/>
              </a:spcAft>
              <a:buNone/>
            </a:pPr>
            <a:endParaRPr lang="el-GR" sz="2200" dirty="0">
              <a:latin typeface="Calibri" panose="020F0502020204030204" pitchFamily="34" charset="0"/>
              <a:ea typeface="Calibri" panose="020F0502020204030204" pitchFamily="34" charset="0"/>
              <a:cs typeface="Calibri" panose="020F0502020204030204" pitchFamily="34" charset="0"/>
            </a:endParaRPr>
          </a:p>
          <a:p>
            <a:pPr marL="723876" indent="-342900" algn="just">
              <a:lnSpc>
                <a:spcPct val="90000"/>
              </a:lnSpc>
              <a:spcAft>
                <a:spcPts val="600"/>
              </a:spcAft>
              <a:buFont typeface="Wingdings" panose="05000000000000000000" pitchFamily="2" charset="2"/>
              <a:buChar char="q"/>
            </a:pPr>
            <a:r>
              <a:rPr lang="el-GR" sz="2200" b="1" dirty="0">
                <a:latin typeface="Calibri" panose="020F0502020204030204" pitchFamily="34" charset="0"/>
                <a:ea typeface="Calibri" panose="020F0502020204030204" pitchFamily="34" charset="0"/>
                <a:cs typeface="Calibri" panose="020F0502020204030204" pitchFamily="34" charset="0"/>
              </a:rPr>
              <a:t>Κανονιστικές πράξεις </a:t>
            </a:r>
            <a:r>
              <a:rPr lang="el-GR" sz="2200" dirty="0">
                <a:latin typeface="Calibri" panose="020F0502020204030204" pitchFamily="34" charset="0"/>
                <a:ea typeface="Calibri" panose="020F0502020204030204" pitchFamily="34" charset="0"/>
                <a:cs typeface="Calibri" panose="020F0502020204030204" pitchFamily="34" charset="0"/>
              </a:rPr>
              <a:t>που αφορούν σε νέες διοικητικές διαδικασίες ή τροποποιούν υφιστάμενες.</a:t>
            </a:r>
          </a:p>
        </p:txBody>
      </p:sp>
      <p:pic>
        <p:nvPicPr>
          <p:cNvPr id="2" name="Εικόνα 1" descr="Διαρκής και Ολιστική Πολιτική">
            <a:extLst>
              <a:ext uri="{FF2B5EF4-FFF2-40B4-BE49-F238E27FC236}">
                <a16:creationId xmlns:a16="http://schemas.microsoft.com/office/drawing/2014/main" id="{08B2337B-D69E-080D-9AD6-F14BF6A1277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82855" y="5788770"/>
            <a:ext cx="1137920" cy="1000125"/>
          </a:xfrm>
          <a:prstGeom prst="rect">
            <a:avLst/>
          </a:prstGeom>
          <a:noFill/>
          <a:ln>
            <a:noFill/>
          </a:ln>
        </p:spPr>
      </p:pic>
      <p:pic>
        <p:nvPicPr>
          <p:cNvPr id="3" name="Εικόνα 1">
            <a:extLst>
              <a:ext uri="{FF2B5EF4-FFF2-40B4-BE49-F238E27FC236}">
                <a16:creationId xmlns:a16="http://schemas.microsoft.com/office/drawing/2014/main" id="{0C0C25D9-F486-EC58-8F8F-C68780DF01A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55649" y="5383162"/>
            <a:ext cx="1314574" cy="1474838"/>
          </a:xfrm>
          <a:prstGeom prst="rect">
            <a:avLst/>
          </a:prstGeom>
          <a:noFill/>
          <a:ln>
            <a:noFill/>
          </a:ln>
        </p:spPr>
      </p:pic>
    </p:spTree>
    <p:extLst>
      <p:ext uri="{BB962C8B-B14F-4D97-AF65-F5344CB8AC3E}">
        <p14:creationId xmlns:p14="http://schemas.microsoft.com/office/powerpoint/2010/main" val="327406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F68B3F68-107C-434F-AA38-110D5EA91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AAD0DBB9-1A4B-4391-81D4-CB19F9AB91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063BBA22-50EA-4C4D-BE05-F1CE4E63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p:cNvSpPr txBox="1">
            <a:spLocks noGrp="1"/>
          </p:cNvSpPr>
          <p:nvPr>
            <p:ph type="title"/>
          </p:nvPr>
        </p:nvSpPr>
        <p:spPr>
          <a:xfrm>
            <a:off x="828374" y="348865"/>
            <a:ext cx="10273301" cy="1576446"/>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pPr>
            <a:r>
              <a:rPr lang="el-GR" sz="4000" b="1" kern="1200" dirty="0">
                <a:solidFill>
                  <a:srgbClr val="FFFFFF"/>
                </a:solidFill>
                <a:latin typeface="+mj-lt"/>
                <a:ea typeface="+mj-ea"/>
                <a:cs typeface="+mj-cs"/>
                <a:sym typeface="Arial"/>
              </a:rPr>
              <a:t>Νομοθετικές ρυθμίσεις που θεσπίζουν νέες διοικητικές διαδικασίες</a:t>
            </a:r>
            <a:endParaRPr lang="en-US" sz="4000" b="1" kern="1200" dirty="0">
              <a:solidFill>
                <a:srgbClr val="FFFFFF"/>
              </a:solidFill>
              <a:latin typeface="+mj-lt"/>
              <a:ea typeface="+mj-ea"/>
              <a:cs typeface="+mj-cs"/>
              <a:sym typeface="Arial"/>
            </a:endParaRPr>
          </a:p>
        </p:txBody>
      </p:sp>
      <p:pic>
        <p:nvPicPr>
          <p:cNvPr id="2" name="Εικόνα 1" descr="Διαρκής και Ολιστική Πολιτική">
            <a:extLst>
              <a:ext uri="{FF2B5EF4-FFF2-40B4-BE49-F238E27FC236}">
                <a16:creationId xmlns:a16="http://schemas.microsoft.com/office/drawing/2014/main" id="{D5CD4FF2-96B8-6C32-A526-8A91666AAE0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2CE694CA-C9BB-7717-0937-0325ACAA265E}"/>
              </a:ext>
            </a:extLst>
          </p:cNvPr>
          <p:cNvSpPr txBox="1"/>
          <p:nvPr/>
        </p:nvSpPr>
        <p:spPr>
          <a:xfrm>
            <a:off x="548108" y="2170031"/>
            <a:ext cx="10833831" cy="4426712"/>
          </a:xfrm>
          <a:prstGeom prst="rect">
            <a:avLst/>
          </a:prstGeom>
          <a:noFill/>
        </p:spPr>
        <p:txBody>
          <a:bodyPr wrap="square" rtlCol="0">
            <a:noAutofit/>
          </a:bodyPr>
          <a:lstStyle/>
          <a:p>
            <a:pPr marR="0" lvl="0" algn="just" defTabSz="914400" rtl="0" eaLnBrk="1" fontAlgn="auto" latinLnBrk="0" hangingPunct="1">
              <a:spcBef>
                <a:spcPts val="0"/>
              </a:spcBef>
              <a:spcAft>
                <a:spcPts val="0"/>
              </a:spcAft>
              <a:buClr>
                <a:srgbClr val="002060"/>
              </a:buClr>
              <a:buSzPts val="2100"/>
              <a:tabLst/>
              <a:defRPr/>
            </a:pPr>
            <a:r>
              <a:rPr kumimoji="0" lang="el-GR" sz="2400" i="0"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Η </a:t>
            </a: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αρχή θεσμοθέτησης, κατά την προώθηση νομοθετικής ρύθμισης </a:t>
            </a:r>
            <a:r>
              <a:rPr lang="el-GR" sz="2400" dirty="0">
                <a:solidFill>
                  <a:srgbClr val="2A3990"/>
                </a:solidFill>
                <a:latin typeface="Calibri" panose="020F0502020204030204" pitchFamily="34" charset="0"/>
                <a:cs typeface="Calibri" panose="020F0502020204030204" pitchFamily="34" charset="0"/>
                <a:sym typeface="Arial"/>
              </a:rPr>
              <a:t>με την οποία θεσπίζεται νέα </a:t>
            </a: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διοικητική διαδικασία, υποβάλλει στη Γενική Γραμματεία Νομικών και Κοινοβουλευτικών Θεμάτων, μαζί με την Ανάλυση Συνεπειών Ρύθμισης, </a:t>
            </a:r>
            <a:r>
              <a:rPr kumimoji="0" lang="el-GR" sz="2400" b="1"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και έγγραφο</a:t>
            </a: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 από το οποίο προκύπτουν τα εξής στοιχεία: </a:t>
            </a:r>
          </a:p>
          <a:p>
            <a:pPr marR="0" lvl="0" algn="just" defTabSz="914400" rtl="0" eaLnBrk="1" fontAlgn="auto" latinLnBrk="0" hangingPunct="1">
              <a:spcBef>
                <a:spcPts val="0"/>
              </a:spcBef>
              <a:spcAft>
                <a:spcPts val="0"/>
              </a:spcAft>
              <a:buClr>
                <a:srgbClr val="002060"/>
              </a:buClr>
              <a:buSzPts val="2100"/>
              <a:tabLst/>
              <a:defRPr/>
            </a:pPr>
            <a:endPar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endParaRPr>
          </a:p>
          <a:p>
            <a:pPr marR="0" lvl="0" algn="just" defTabSz="914400" rtl="0" eaLnBrk="1" fontAlgn="auto" latinLnBrk="0" hangingPunct="1">
              <a:spcBef>
                <a:spcPts val="0"/>
              </a:spcBef>
              <a:spcAft>
                <a:spcPts val="0"/>
              </a:spcAft>
              <a:buClr>
                <a:srgbClr val="002060"/>
              </a:buClr>
              <a:buSzPts val="2100"/>
              <a:tabLst/>
              <a:defRPr/>
            </a:pP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(α) ο επίσημος τίτλος της,</a:t>
            </a:r>
          </a:p>
          <a:p>
            <a:pPr marR="0" lvl="0" algn="just" defTabSz="914400" rtl="0" eaLnBrk="1" fontAlgn="auto" latinLnBrk="0" hangingPunct="1">
              <a:spcBef>
                <a:spcPts val="0"/>
              </a:spcBef>
              <a:spcAft>
                <a:spcPts val="0"/>
              </a:spcAft>
              <a:buClr>
                <a:srgbClr val="002060"/>
              </a:buClr>
              <a:buSzPts val="2100"/>
              <a:tabLst/>
              <a:defRPr/>
            </a:pP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(β) η αρμόδια αρχή θεσμοθέτησης και </a:t>
            </a:r>
          </a:p>
          <a:p>
            <a:pPr marR="0" lvl="0" algn="just" defTabSz="914400" rtl="0" eaLnBrk="1" fontAlgn="auto" latinLnBrk="0" hangingPunct="1">
              <a:spcBef>
                <a:spcPts val="0"/>
              </a:spcBef>
              <a:spcAft>
                <a:spcPts val="0"/>
              </a:spcAft>
              <a:buClr>
                <a:srgbClr val="002060"/>
              </a:buClr>
              <a:buSzPts val="2100"/>
              <a:tabLst/>
              <a:defRPr/>
            </a:pP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(γ) το άρθρο ή τα άρθρα της νομοθετικής ρύθμισης που θεσπίζουν τη νέα διαδικασία</a:t>
            </a:r>
            <a:r>
              <a:rPr kumimoji="0" lang="el-GR" sz="20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a:t>
            </a:r>
          </a:p>
          <a:p>
            <a:pPr marL="0" marR="0" lvl="0" indent="0" algn="just" defTabSz="914400" rtl="0" eaLnBrk="1" fontAlgn="auto" latinLnBrk="0" hangingPunct="1">
              <a:lnSpc>
                <a:spcPct val="150000"/>
              </a:lnSpc>
              <a:spcBef>
                <a:spcPts val="0"/>
              </a:spcBef>
              <a:spcAft>
                <a:spcPts val="0"/>
              </a:spcAft>
              <a:buClr>
                <a:srgbClr val="002060"/>
              </a:buClr>
              <a:buSzPts val="2100"/>
              <a:buFontTx/>
              <a:buNone/>
              <a:tabLst/>
              <a:defRPr/>
            </a:pPr>
            <a:endParaRPr kumimoji="0" lang="el-GR"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4" name="Εικόνα 1">
            <a:extLst>
              <a:ext uri="{FF2B5EF4-FFF2-40B4-BE49-F238E27FC236}">
                <a16:creationId xmlns:a16="http://schemas.microsoft.com/office/drawing/2014/main" id="{C8CFD72E-2011-45FB-6C58-BBE15BA7FC4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59317" y="148166"/>
            <a:ext cx="1314574" cy="1474838"/>
          </a:xfrm>
          <a:prstGeom prst="rect">
            <a:avLst/>
          </a:prstGeom>
          <a:noFill/>
          <a:ln>
            <a:noFill/>
          </a:ln>
        </p:spPr>
      </p:pic>
    </p:spTree>
    <p:extLst>
      <p:ext uri="{BB962C8B-B14F-4D97-AF65-F5344CB8AC3E}">
        <p14:creationId xmlns:p14="http://schemas.microsoft.com/office/powerpoint/2010/main" val="731060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0">
          <a:extLst>
            <a:ext uri="{FF2B5EF4-FFF2-40B4-BE49-F238E27FC236}">
              <a16:creationId xmlns:a16="http://schemas.microsoft.com/office/drawing/2014/main" id="{DE707C20-84C1-1C06-1398-4F1CEE6B86C7}"/>
            </a:ext>
          </a:extLst>
        </p:cNvPr>
        <p:cNvGrpSpPr/>
        <p:nvPr/>
      </p:nvGrpSpPr>
      <p:grpSpPr>
        <a:xfrm>
          <a:off x="0" y="0"/>
          <a:ext cx="0" cy="0"/>
          <a:chOff x="0" y="0"/>
          <a:chExt cx="0" cy="0"/>
        </a:xfrm>
      </p:grpSpPr>
      <p:sp useBgFill="1">
        <p:nvSpPr>
          <p:cNvPr id="303" name="Rectangle 302">
            <a:extLst>
              <a:ext uri="{FF2B5EF4-FFF2-40B4-BE49-F238E27FC236}">
                <a16:creationId xmlns:a16="http://schemas.microsoft.com/office/drawing/2014/main" id="{EE28B83E-481C-36DE-0811-170FEC28F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AE01E6F7-E77F-6875-D88C-7277F099B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367EEE3C-E63C-ACAF-57E3-F143131F76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Rectangle 308">
            <a:extLst>
              <a:ext uri="{FF2B5EF4-FFF2-40B4-BE49-F238E27FC236}">
                <a16:creationId xmlns:a16="http://schemas.microsoft.com/office/drawing/2014/main" id="{0686C71B-CF5F-BDAF-BFC0-7D6CAC0304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1" name="Google Shape;281;p29">
            <a:extLst>
              <a:ext uri="{FF2B5EF4-FFF2-40B4-BE49-F238E27FC236}">
                <a16:creationId xmlns:a16="http://schemas.microsoft.com/office/drawing/2014/main" id="{968D7562-7BAF-113D-A783-599D161141F3}"/>
              </a:ext>
            </a:extLst>
          </p:cNvPr>
          <p:cNvSpPr txBox="1">
            <a:spLocks noGrp="1"/>
          </p:cNvSpPr>
          <p:nvPr>
            <p:ph type="title"/>
          </p:nvPr>
        </p:nvSpPr>
        <p:spPr>
          <a:xfrm>
            <a:off x="828374" y="348865"/>
            <a:ext cx="10273301" cy="1576446"/>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pPr>
            <a:r>
              <a:rPr lang="el-GR" sz="4000" b="1" kern="1200" dirty="0">
                <a:solidFill>
                  <a:srgbClr val="FFFFFF"/>
                </a:solidFill>
                <a:latin typeface="+mj-lt"/>
                <a:ea typeface="+mj-ea"/>
                <a:cs typeface="+mj-cs"/>
                <a:sym typeface="Arial"/>
              </a:rPr>
              <a:t>Νομοθετικές ρυθμίσεις που τροποποιούν ή καταργούν υφιστάμενες διοικητικές διαδικασίες</a:t>
            </a:r>
            <a:endParaRPr lang="en-US" sz="4000" b="1" kern="1200" dirty="0">
              <a:solidFill>
                <a:srgbClr val="FFFFFF"/>
              </a:solidFill>
              <a:latin typeface="+mj-lt"/>
              <a:ea typeface="+mj-ea"/>
              <a:cs typeface="+mj-cs"/>
              <a:sym typeface="Arial"/>
            </a:endParaRPr>
          </a:p>
        </p:txBody>
      </p:sp>
      <p:pic>
        <p:nvPicPr>
          <p:cNvPr id="2" name="Εικόνα 1" descr="Διαρκής και Ολιστική Πολιτική">
            <a:extLst>
              <a:ext uri="{FF2B5EF4-FFF2-40B4-BE49-F238E27FC236}">
                <a16:creationId xmlns:a16="http://schemas.microsoft.com/office/drawing/2014/main" id="{4C405BA8-FC73-E507-8260-B644FBD3636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915722" y="5709709"/>
            <a:ext cx="1137920" cy="1000125"/>
          </a:xfrm>
          <a:prstGeom prst="rect">
            <a:avLst/>
          </a:prstGeom>
          <a:noFill/>
          <a:ln>
            <a:noFill/>
          </a:ln>
        </p:spPr>
      </p:pic>
      <p:sp>
        <p:nvSpPr>
          <p:cNvPr id="3" name="TextBox 2">
            <a:extLst>
              <a:ext uri="{FF2B5EF4-FFF2-40B4-BE49-F238E27FC236}">
                <a16:creationId xmlns:a16="http://schemas.microsoft.com/office/drawing/2014/main" id="{B9CC370B-CB3F-B4AF-B483-39BF5A13D5F8}"/>
              </a:ext>
            </a:extLst>
          </p:cNvPr>
          <p:cNvSpPr txBox="1"/>
          <p:nvPr/>
        </p:nvSpPr>
        <p:spPr>
          <a:xfrm>
            <a:off x="548108" y="2170031"/>
            <a:ext cx="11161292" cy="4230769"/>
          </a:xfrm>
          <a:prstGeom prst="rect">
            <a:avLst/>
          </a:prstGeom>
          <a:noFill/>
        </p:spPr>
        <p:txBody>
          <a:bodyPr wrap="square" rtlCol="0">
            <a:noAutofit/>
          </a:bodyPr>
          <a:lstStyle/>
          <a:p>
            <a:pPr marR="0" lvl="0" algn="just" defTabSz="914400" rtl="0" eaLnBrk="1" fontAlgn="auto" latinLnBrk="0" hangingPunct="1">
              <a:spcBef>
                <a:spcPts val="0"/>
              </a:spcBef>
              <a:spcAft>
                <a:spcPts val="0"/>
              </a:spcAft>
              <a:buClr>
                <a:srgbClr val="002060"/>
              </a:buClr>
              <a:buSzPts val="2100"/>
              <a:tabLst/>
              <a:defRPr/>
            </a:pPr>
            <a:r>
              <a:rPr kumimoji="0" lang="el-GR" sz="2400" i="0"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Η </a:t>
            </a: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αρχή θεσμοθέτησης, κατά την προώθηση νομοθετικής ρύθμισης με την οποία τροποποιείται ή καταργείται υφιστάμενη διοικητική διαδικασία, υποβάλλει στη Γενική Γραμματεία Νομικών και Κοινοβουλευτικών Θεμάτων, μαζί με την Ανάλυση Συνεπειών Ρύθμισης, </a:t>
            </a:r>
            <a:r>
              <a:rPr kumimoji="0" lang="el-GR" sz="2400" b="1"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και έγγραφο</a:t>
            </a: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 από το οποίο προκύπτουν τα εξής στοιχεία: </a:t>
            </a:r>
          </a:p>
          <a:p>
            <a:pPr marR="0" lvl="0" algn="just" defTabSz="914400" rtl="0" eaLnBrk="1" fontAlgn="auto" latinLnBrk="0" hangingPunct="1">
              <a:spcBef>
                <a:spcPts val="0"/>
              </a:spcBef>
              <a:spcAft>
                <a:spcPts val="0"/>
              </a:spcAft>
              <a:buClr>
                <a:srgbClr val="002060"/>
              </a:buClr>
              <a:buSzPts val="2100"/>
              <a:tabLst/>
              <a:defRPr/>
            </a:pPr>
            <a:endPar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endParaRPr>
          </a:p>
          <a:p>
            <a:pPr marR="0" lvl="0" algn="just" defTabSz="914400" rtl="0" eaLnBrk="1" fontAlgn="auto" latinLnBrk="0" hangingPunct="1">
              <a:spcBef>
                <a:spcPts val="0"/>
              </a:spcBef>
              <a:spcAft>
                <a:spcPts val="0"/>
              </a:spcAft>
              <a:buClr>
                <a:srgbClr val="002060"/>
              </a:buClr>
              <a:buSzPts val="2100"/>
              <a:tabLst/>
              <a:defRPr/>
            </a:pP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(α) ο Μοναδικός Αριθμός Καταχώρισης (Μ.Α.Κ.) της διοικητικής διαδικασίας στο ΕΜΔΔ-ΜΙΤΟΣ,</a:t>
            </a:r>
            <a:r>
              <a:rPr lang="el-GR" sz="2400" dirty="0">
                <a:solidFill>
                  <a:srgbClr val="2A3990"/>
                </a:solidFill>
                <a:latin typeface="Calibri" panose="020F0502020204030204" pitchFamily="34" charset="0"/>
                <a:cs typeface="Calibri" panose="020F0502020204030204" pitchFamily="34" charset="0"/>
                <a:sym typeface="Arial"/>
              </a:rPr>
              <a:t> </a:t>
            </a:r>
          </a:p>
          <a:p>
            <a:pPr marR="0" lvl="0" algn="just" defTabSz="914400" rtl="0" eaLnBrk="1" fontAlgn="auto" latinLnBrk="0" hangingPunct="1">
              <a:spcBef>
                <a:spcPts val="0"/>
              </a:spcBef>
              <a:spcAft>
                <a:spcPts val="0"/>
              </a:spcAft>
              <a:buClr>
                <a:srgbClr val="002060"/>
              </a:buClr>
              <a:buSzPts val="2100"/>
              <a:tabLst/>
              <a:defRPr/>
            </a:pP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(β) ο τίτλος της στο ΕΜΔΔ-ΜΙΤΟΣ και </a:t>
            </a:r>
          </a:p>
          <a:p>
            <a:pPr marR="0" lvl="0" algn="just" defTabSz="914400" rtl="0" eaLnBrk="1" fontAlgn="auto" latinLnBrk="0" hangingPunct="1">
              <a:spcBef>
                <a:spcPts val="0"/>
              </a:spcBef>
              <a:spcAft>
                <a:spcPts val="0"/>
              </a:spcAft>
              <a:buClr>
                <a:srgbClr val="002060"/>
              </a:buClr>
              <a:buSzPts val="2100"/>
              <a:tabLst/>
              <a:defRPr/>
            </a:pPr>
            <a:r>
              <a:rPr kumimoji="0" lang="el-GR" sz="2400" b="0" i="0" u="none" strike="noStrike" kern="1200" cap="none" spc="0" normalizeH="0" baseline="0" noProof="0" dirty="0">
                <a:ln>
                  <a:noFill/>
                </a:ln>
                <a:solidFill>
                  <a:srgbClr val="2A3990"/>
                </a:solidFill>
                <a:effectLst/>
                <a:uLnTx/>
                <a:uFillTx/>
                <a:latin typeface="Calibri" panose="020F0502020204030204" pitchFamily="34" charset="0"/>
                <a:ea typeface="+mn-ea"/>
                <a:cs typeface="Calibri" panose="020F0502020204030204" pitchFamily="34" charset="0"/>
                <a:sym typeface="Arial"/>
              </a:rPr>
              <a:t>(γ) το άρθρο ή τα άρθρα της νομοθετικής ρύθμισης που τροποποιούν ή καταργούν τη διαδικασία.</a:t>
            </a:r>
            <a:endParaRPr kumimoji="0" lang="el-GR"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4" name="Εικόνα 1">
            <a:extLst>
              <a:ext uri="{FF2B5EF4-FFF2-40B4-BE49-F238E27FC236}">
                <a16:creationId xmlns:a16="http://schemas.microsoft.com/office/drawing/2014/main" id="{5A002C96-80F5-9476-71B9-47A33FA035C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77424" y="-1281"/>
            <a:ext cx="1314574" cy="1474838"/>
          </a:xfrm>
          <a:prstGeom prst="rect">
            <a:avLst/>
          </a:prstGeom>
          <a:noFill/>
          <a:ln>
            <a:noFill/>
          </a:ln>
        </p:spPr>
      </p:pic>
    </p:spTree>
    <p:extLst>
      <p:ext uri="{BB962C8B-B14F-4D97-AF65-F5344CB8AC3E}">
        <p14:creationId xmlns:p14="http://schemas.microsoft.com/office/powerpoint/2010/main" val="2386202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1707</Words>
  <Application>Microsoft Office PowerPoint</Application>
  <PresentationFormat>Ευρεία οθόνη</PresentationFormat>
  <Paragraphs>186</Paragraphs>
  <Slides>34</Slides>
  <Notes>17</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3</vt:i4>
      </vt:variant>
      <vt:variant>
        <vt:lpstr>Τίτλοι διαφανειών</vt:lpstr>
      </vt:variant>
      <vt:variant>
        <vt:i4>34</vt:i4>
      </vt:variant>
    </vt:vector>
  </HeadingPairs>
  <TitlesOfParts>
    <vt:vector size="47" baseType="lpstr">
      <vt:lpstr>Agency FB</vt:lpstr>
      <vt:lpstr>Aldhabi</vt:lpstr>
      <vt:lpstr>Alegreya Sans Light</vt:lpstr>
      <vt:lpstr>Arial</vt:lpstr>
      <vt:lpstr>Baskerville Old Face</vt:lpstr>
      <vt:lpstr>Calibri</vt:lpstr>
      <vt:lpstr>Calibri Light</vt:lpstr>
      <vt:lpstr>Open Sans</vt:lpstr>
      <vt:lpstr>Ubuntu</vt:lpstr>
      <vt:lpstr>Wingdings</vt:lpstr>
      <vt:lpstr>Office Theme</vt:lpstr>
      <vt:lpstr>2_Office Theme</vt:lpstr>
      <vt:lpstr>1_Office Theme</vt:lpstr>
      <vt:lpstr>Παρουσίαση του PowerPoint</vt:lpstr>
      <vt:lpstr>Εθνικό Μητρώο Διοικητικών Διαδικασιών “Μίτος” (mitos.gov.gr)</vt:lpstr>
      <vt:lpstr>Εθνικό Μητρώο Διοικητικών Διαδικασιών “Μίτος” (mitos.gov.gr)</vt:lpstr>
      <vt:lpstr>Εθνικό Μητρώο Διοικητικών Διαδικασιών “Μίτος” (mitos.gov.gr)</vt:lpstr>
      <vt:lpstr>Ταυτότητα διαδικασίας</vt:lpstr>
      <vt:lpstr>Παρουσίαση του PowerPoint</vt:lpstr>
      <vt:lpstr>Νέες προβλέψεις επί της διαδικασίας δημοσίευσης νομοθετικών ρυθμίσεων και κανονιστικών πράξεων στην Εφημερίδα της Κυβερνήσεως</vt:lpstr>
      <vt:lpstr>Νομοθετικές ρυθμίσεις που θεσπίζουν νέες διοικητικές διαδικασίες</vt:lpstr>
      <vt:lpstr>Νομοθετικές ρυθμίσεις που τροποποιούν ή καταργούν υφιστάμενες διοικητικές διαδικασίες</vt:lpstr>
      <vt:lpstr>Νομοθετικές ρυθμίσεις που ΔΕΝ αφορούν σε διοικητικές διαδικασίες</vt:lpstr>
      <vt:lpstr>Πρότυπο συνοδευτικό έγγραφο για νομοθετικές ρυθμίσεις</vt:lpstr>
      <vt:lpstr>Νομοθετικές ρυθμίσεις που θεσπίζουν ή τροποποιούν ή καταργούν υφιστάμενες διοικητικές διαδικασίες</vt:lpstr>
      <vt:lpstr>Κανονιστικές πράξεις που θεσπίζουν νέες διοικητικές διαδικασίες (1/2)</vt:lpstr>
      <vt:lpstr>Κανονιστικές πράξεις που θεσπίζουν νέες διοικητικές διαδικασίες (2/2)</vt:lpstr>
      <vt:lpstr>Κανονιστικές πράξεις που τροποποιούν ή καταργούν υφιστάμενες διοικητικές διαδικασίες (1/2)</vt:lpstr>
      <vt:lpstr>Κανονιστικές πράξεις που τροποποιούν ή καταργούν υφιστάμενες διοικητικές διαδικασίες (2/2)</vt:lpstr>
      <vt:lpstr>Κανονιστικές πράξεις που ΔΕΝ αφορούν σε διοικητικές διαδικασίες (1/2)</vt:lpstr>
      <vt:lpstr>Κανονιστικές πράξεις που ΔΕΝ αφορούν σε διοικητικές διαδικασίες (2/2)</vt:lpstr>
      <vt:lpstr>Σελίδα Υποστήριξης στο ΜΙΤΟΣ</vt:lpstr>
      <vt:lpstr>Κανάλια επικοινωνίας για υποβολή ερωτημάτων </vt:lpstr>
      <vt:lpstr>Πολλαπλά οφέλη για τη δημόσια διοίκηση</vt:lpstr>
      <vt:lpstr>Παρουσίαση του PowerPoint</vt:lpstr>
      <vt:lpstr>Παράρτημα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ΑΝΤΙΓΟΝΗ ΜΑΚΡΥΓΙΑΝΝΗ</dc:creator>
  <cp:lastModifiedBy>Ευθύμιος Ζαμπράκος</cp:lastModifiedBy>
  <cp:revision>149</cp:revision>
  <cp:lastPrinted>2024-02-28T08:20:29Z</cp:lastPrinted>
  <dcterms:created xsi:type="dcterms:W3CDTF">2023-03-30T08:13:42Z</dcterms:created>
  <dcterms:modified xsi:type="dcterms:W3CDTF">2025-01-31T08:55:49Z</dcterms:modified>
</cp:coreProperties>
</file>